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8" r:id="rId3"/>
    <p:sldId id="259" r:id="rId4"/>
    <p:sldId id="288" r:id="rId5"/>
    <p:sldId id="286" r:id="rId6"/>
    <p:sldId id="287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5" r:id="rId20"/>
    <p:sldId id="276" r:id="rId21"/>
    <p:sldId id="277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CF1836F-5631-469E-A398-98345F81C9BE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849A9E4-5C67-4E04-A880-BA1FD00D66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Изготовление ненецкой куклы- </a:t>
            </a:r>
            <a:r>
              <a:rPr lang="ru-RU" dirty="0" err="1" smtClean="0"/>
              <a:t>нухуко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Изготовление куклы- мальчика</a:t>
            </a:r>
          </a:p>
          <a:p>
            <a:pPr algn="r"/>
            <a:r>
              <a:rPr lang="ru-RU" sz="1800" dirty="0" smtClean="0"/>
              <a:t>Учитель технологии МКОУ «Ненецкая общеобразовательная средняя школа- интернат им. А.П. </a:t>
            </a:r>
            <a:r>
              <a:rPr lang="ru-RU" sz="1800" dirty="0" err="1" smtClean="0"/>
              <a:t>Пырерки</a:t>
            </a:r>
            <a:r>
              <a:rPr lang="ru-RU" sz="1800" dirty="0" smtClean="0"/>
              <a:t>»</a:t>
            </a:r>
          </a:p>
          <a:p>
            <a:pPr algn="r"/>
            <a:r>
              <a:rPr lang="ru-RU" sz="1800" dirty="0" smtClean="0"/>
              <a:t> АРТЕЕВА НИНА НИКОЛАЕВНА</a:t>
            </a:r>
            <a:endParaRPr lang="ru-RU" sz="1800" dirty="0"/>
          </a:p>
        </p:txBody>
      </p:sp>
      <p:pic>
        <p:nvPicPr>
          <p:cNvPr id="9" name="Рисунок 8" descr="P807000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Приметать полоски, начиная с центральной (</a:t>
            </a:r>
            <a:r>
              <a:rPr lang="ru-RU" sz="2000" dirty="0" smtClean="0"/>
              <a:t>сверху вниз)</a:t>
            </a:r>
            <a:endParaRPr lang="ru-RU" sz="2400" dirty="0"/>
          </a:p>
        </p:txBody>
      </p:sp>
      <p:pic>
        <p:nvPicPr>
          <p:cNvPr id="4" name="Содержимое 3" descr="P80701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Шить нитками в цвет полоски так, чтобы стежки были незаметны.</a:t>
            </a:r>
            <a:endParaRPr lang="ru-RU" sz="2400" dirty="0"/>
          </a:p>
        </p:txBody>
      </p:sp>
      <p:pic>
        <p:nvPicPr>
          <p:cNvPr id="4" name="Содержимое 3" descr="P80701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Сделать узелок и рядом с ним стежок так, чтобы узелок был незаметен.</a:t>
            </a:r>
            <a:endParaRPr lang="ru-RU" sz="2400" dirty="0"/>
          </a:p>
        </p:txBody>
      </p:sp>
      <p:pic>
        <p:nvPicPr>
          <p:cNvPr id="5" name="Содержимое 4" descr="P807016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5992"/>
            <a:ext cx="3521075" cy="3000396"/>
          </a:xfrm>
        </p:spPr>
      </p:pic>
      <p:pic>
        <p:nvPicPr>
          <p:cNvPr id="6" name="Содержимое 5" descr="P807017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2285992"/>
            <a:ext cx="3521075" cy="30003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dirty="0" err="1" smtClean="0"/>
              <a:t>Приутюжить</a:t>
            </a:r>
            <a:r>
              <a:rPr lang="ru-RU" sz="2400" dirty="0" smtClean="0"/>
              <a:t> нижнюю часть основы.</a:t>
            </a:r>
            <a:endParaRPr lang="ru-RU" sz="2400" dirty="0"/>
          </a:p>
        </p:txBody>
      </p:sp>
      <p:pic>
        <p:nvPicPr>
          <p:cNvPr id="7" name="Содержимое 6" descr="P80701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Выровнять полоски по основанию.</a:t>
            </a:r>
            <a:endParaRPr lang="ru-RU" sz="2400" dirty="0"/>
          </a:p>
        </p:txBody>
      </p:sp>
      <p:pic>
        <p:nvPicPr>
          <p:cNvPr id="4" name="Содержимое 3" descr="P80701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Проверить имеются ли проколы на клюве гуся в трёх местах</a:t>
            </a:r>
            <a:endParaRPr lang="ru-RU" sz="2400" dirty="0"/>
          </a:p>
        </p:txBody>
      </p:sp>
      <p:pic>
        <p:nvPicPr>
          <p:cNvPr id="6" name="Содержимое 5" descr="P80700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25866" y="2374114"/>
            <a:ext cx="3183743" cy="2640806"/>
          </a:xfrm>
        </p:spPr>
      </p:pic>
      <p:pic>
        <p:nvPicPr>
          <p:cNvPr id="7" name="Содержимое 6" descr="P807018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2071678"/>
            <a:ext cx="3521075" cy="31119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Пришить клюв к основе куклы.</a:t>
            </a:r>
            <a:endParaRPr lang="ru-RU" sz="2400" dirty="0"/>
          </a:p>
        </p:txBody>
      </p:sp>
      <p:pic>
        <p:nvPicPr>
          <p:cNvPr id="7" name="Содержимое 6" descr="P807018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43116"/>
            <a:ext cx="3521075" cy="3040468"/>
          </a:xfrm>
        </p:spPr>
      </p:pic>
      <p:pic>
        <p:nvPicPr>
          <p:cNvPr id="9" name="Содержимое 8" descr="P807018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2143116"/>
            <a:ext cx="3521075" cy="30404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Наложить деталь на нижний конец клюва и пришить потайным швом.</a:t>
            </a:r>
            <a:endParaRPr lang="ru-RU" sz="2400" dirty="0"/>
          </a:p>
        </p:txBody>
      </p:sp>
      <p:pic>
        <p:nvPicPr>
          <p:cNvPr id="4" name="Содержимое 3" descr="P80701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закрепить  прямой срез затылочной детали по отверстиям на клюве.</a:t>
            </a:r>
            <a:endParaRPr lang="ru-RU" sz="2400" dirty="0"/>
          </a:p>
        </p:txBody>
      </p:sp>
      <p:pic>
        <p:nvPicPr>
          <p:cNvPr id="4" name="Содержимое 3" descr="P80701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Пришить на  «воротничок»    орнамент.</a:t>
            </a:r>
            <a:endParaRPr lang="ru-RU" sz="2400" dirty="0"/>
          </a:p>
        </p:txBody>
      </p:sp>
      <p:pic>
        <p:nvPicPr>
          <p:cNvPr id="7" name="Содержимое 6" descr="P80702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детали</a:t>
            </a:r>
            <a:endParaRPr lang="ru-RU" dirty="0"/>
          </a:p>
        </p:txBody>
      </p:sp>
      <p:pic>
        <p:nvPicPr>
          <p:cNvPr id="4" name="Содержимое 3" descr="P8070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Присоединить </a:t>
            </a:r>
            <a:r>
              <a:rPr lang="ru-RU" sz="2400" smtClean="0"/>
              <a:t>«воротничок» </a:t>
            </a:r>
            <a:r>
              <a:rPr lang="ru-RU" sz="2400" dirty="0" smtClean="0"/>
              <a:t>к основе куклы, начиная с центра.</a:t>
            </a:r>
            <a:endParaRPr lang="ru-RU" sz="2400" dirty="0"/>
          </a:p>
        </p:txBody>
      </p:sp>
      <p:pic>
        <p:nvPicPr>
          <p:cNvPr id="4" name="Содержимое 3" descr="P80702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Закрепить концы воротника.</a:t>
            </a:r>
            <a:endParaRPr lang="ru-RU" sz="2400" dirty="0"/>
          </a:p>
        </p:txBody>
      </p:sp>
      <p:pic>
        <p:nvPicPr>
          <p:cNvPr id="7" name="Содержимое 6" descr="P807020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43116"/>
            <a:ext cx="3521075" cy="3357586"/>
          </a:xfrm>
        </p:spPr>
      </p:pic>
      <p:pic>
        <p:nvPicPr>
          <p:cNvPr id="8" name="Содержимое 7" descr="P80702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2143116"/>
            <a:ext cx="3521075" cy="33575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Использованы фото: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личные фото </a:t>
            </a:r>
            <a:r>
              <a:rPr lang="ru-RU" smtClean="0"/>
              <a:t>автора</a:t>
            </a:r>
            <a:r>
              <a:rPr lang="ru-RU" smtClean="0"/>
              <a:t>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Выкроить основу из сукна</a:t>
            </a:r>
            <a:endParaRPr lang="ru-RU" sz="2400" dirty="0"/>
          </a:p>
        </p:txBody>
      </p:sp>
      <p:pic>
        <p:nvPicPr>
          <p:cNvPr id="1026" name="Picture 2" descr="C:\Documents and Settings\Пользователь\Мои документы\Мои рисунки\OLYMPUS Master 2\2010\08\07\P80701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707" y="1928802"/>
            <a:ext cx="6036747" cy="4527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Выкроить затылочную деталь из сукна того же цвета, что и основа.</a:t>
            </a:r>
            <a:endParaRPr lang="ru-RU" sz="2400" dirty="0"/>
          </a:p>
        </p:txBody>
      </p:sp>
      <p:pic>
        <p:nvPicPr>
          <p:cNvPr id="4" name="Содержимое 3" descr="P80701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Выкроить полоски из сукна разного цвета размером 10 см на 0,7 см.</a:t>
            </a:r>
            <a:endParaRPr lang="ru-RU" sz="2400" dirty="0"/>
          </a:p>
        </p:txBody>
      </p:sp>
      <p:pic>
        <p:nvPicPr>
          <p:cNvPr id="4" name="Содержимое 3" descr="P80701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Выкроить воротник, наметить центр.</a:t>
            </a:r>
            <a:endParaRPr lang="ru-RU" sz="2400" dirty="0"/>
          </a:p>
        </p:txBody>
      </p:sp>
      <p:pic>
        <p:nvPicPr>
          <p:cNvPr id="7" name="Содержимое 6" descr="P807019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14554"/>
            <a:ext cx="3521075" cy="2969030"/>
          </a:xfrm>
        </p:spPr>
      </p:pic>
      <p:pic>
        <p:nvPicPr>
          <p:cNvPr id="8" name="Содержимое 7" descr="P807019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2214554"/>
            <a:ext cx="3521075" cy="29690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Определить середину основы.</a:t>
            </a:r>
            <a:endParaRPr lang="ru-RU" sz="2400" dirty="0"/>
          </a:p>
        </p:txBody>
      </p:sp>
      <p:pic>
        <p:nvPicPr>
          <p:cNvPr id="4" name="Содержимое 3" descr="P80701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Прошить швом «вперёд иголка» по долевой линии треть основы.</a:t>
            </a:r>
            <a:endParaRPr lang="ru-RU" sz="2400" dirty="0"/>
          </a:p>
        </p:txBody>
      </p:sp>
      <p:pic>
        <p:nvPicPr>
          <p:cNvPr id="4" name="Содержимое 3" descr="P8070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Получившаяся основа имеет загнутый вид </a:t>
            </a:r>
            <a:endParaRPr lang="ru-RU" sz="2400" dirty="0"/>
          </a:p>
        </p:txBody>
      </p:sp>
      <p:pic>
        <p:nvPicPr>
          <p:cNvPr id="4" name="Содержимое 3" descr="P80701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284</TotalTime>
  <Words>211</Words>
  <Application>Microsoft Office PowerPoint</Application>
  <PresentationFormat>Экран (4:3)</PresentationFormat>
  <Paragraphs>26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Изящная</vt:lpstr>
      <vt:lpstr>Изготовление ненецкой куклы- нухуко</vt:lpstr>
      <vt:lpstr>Основные детали</vt:lpstr>
      <vt:lpstr>Выкроить основу из сукна</vt:lpstr>
      <vt:lpstr> Выкроить затылочную деталь из сукна того же цвета, что и основа.</vt:lpstr>
      <vt:lpstr> Выкроить полоски из сукна разного цвета размером 10 см на 0,7 см.</vt:lpstr>
      <vt:lpstr>Выкроить воротник, наметить центр.</vt:lpstr>
      <vt:lpstr> Определить середину основы.</vt:lpstr>
      <vt:lpstr>Прошить швом «вперёд иголка» по долевой линии треть основы.</vt:lpstr>
      <vt:lpstr>Получившаяся основа имеет загнутый вид </vt:lpstr>
      <vt:lpstr> Приметать полоски, начиная с центральной (сверху вниз)</vt:lpstr>
      <vt:lpstr> Шить нитками в цвет полоски так, чтобы стежки были незаметны.</vt:lpstr>
      <vt:lpstr> Сделать узелок и рядом с ним стежок так, чтобы узелок был незаметен.</vt:lpstr>
      <vt:lpstr> Приутюжить нижнюю часть основы.</vt:lpstr>
      <vt:lpstr> Выровнять полоски по основанию.</vt:lpstr>
      <vt:lpstr>Проверить имеются ли проколы на клюве гуся в трёх местах</vt:lpstr>
      <vt:lpstr> Пришить клюв к основе куклы.</vt:lpstr>
      <vt:lpstr> Наложить деталь на нижний конец клюва и пришить потайным швом.</vt:lpstr>
      <vt:lpstr> закрепить  прямой срез затылочной детали по отверстиям на клюве.</vt:lpstr>
      <vt:lpstr>Пришить на  «воротничок»    орнамент.</vt:lpstr>
      <vt:lpstr>Присоединить «воротничок» к основе куклы, начиная с центра.</vt:lpstr>
      <vt:lpstr>Закрепить концы воротника.</vt:lpstr>
      <vt:lpstr>Использованы фото: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ненецкой куклы- нухуко</dc:title>
  <dc:creator>User</dc:creator>
  <cp:lastModifiedBy>1</cp:lastModifiedBy>
  <cp:revision>35</cp:revision>
  <dcterms:created xsi:type="dcterms:W3CDTF">2010-11-06T19:14:26Z</dcterms:created>
  <dcterms:modified xsi:type="dcterms:W3CDTF">2014-10-17T16:41:19Z</dcterms:modified>
</cp:coreProperties>
</file>