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3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EF764B2-17CB-42D3-B1CE-7617080F74F3}" type="datetimeFigureOut">
              <a:rPr lang="ru-RU" smtClean="0"/>
              <a:pPr/>
              <a:t>17.12.2012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79128F-1346-43D6-B6FB-21014223719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355725"/>
          </a:xfrm>
          <a:noFill/>
        </p:spPr>
        <p:txBody>
          <a:bodyPr/>
          <a:lstStyle/>
          <a:p>
            <a:pPr algn="ctr"/>
            <a:r>
              <a:rPr lang="ru-RU" sz="3600" dirty="0" smtClean="0">
                <a:effectLst/>
                <a:latin typeface="Arial" charset="0"/>
              </a:rPr>
              <a:t>Презентация к уроку в 6 классе</a:t>
            </a:r>
          </a:p>
        </p:txBody>
      </p:sp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3400" y="1295400"/>
            <a:ext cx="8305800" cy="5257800"/>
          </a:xfrm>
          <a:noFill/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pPr algn="ctr">
              <a:buFont typeface="Wingdings" pitchFamily="2" charset="2"/>
              <a:buNone/>
            </a:pPr>
            <a:r>
              <a:rPr lang="ru-RU" dirty="0" smtClean="0">
                <a:effectLst/>
              </a:rPr>
              <a:t>УМК Г.П. Сергеевой, Е.Д. Критской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effectLst/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effectLst/>
              </a:rPr>
              <a:t>«Фрески Софии Киевской»</a:t>
            </a:r>
          </a:p>
          <a:p>
            <a:pPr algn="ctr">
              <a:buFont typeface="Wingdings" pitchFamily="2" charset="2"/>
              <a:buNone/>
            </a:pPr>
            <a:r>
              <a:rPr lang="ru-RU" i="1" dirty="0" smtClean="0">
                <a:effectLst/>
              </a:rPr>
              <a:t>Концертная симфония для арфы с оркестром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2292" name="Picture 4" descr="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3316" name="Picture 5" descr="1n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58825" y="5214950"/>
            <a:ext cx="8385175" cy="1285884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b="0" dirty="0" smtClean="0"/>
              <a:t/>
            </a:r>
            <a:br>
              <a:rPr lang="ru-RU" sz="2400" b="0" dirty="0" smtClean="0"/>
            </a:br>
            <a:r>
              <a:rPr lang="ru-RU" sz="2400" b="0" dirty="0" smtClean="0"/>
              <a:t>           </a:t>
            </a:r>
            <a:r>
              <a:rPr lang="ru-RU" sz="2000" b="1" dirty="0" smtClean="0"/>
              <a:t>Групповой портрет дочерей Ярослава Мудрого</a:t>
            </a:r>
          </a:p>
        </p:txBody>
      </p:sp>
      <p:sp>
        <p:nvSpPr>
          <p:cNvPr id="1331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914400" y="1928802"/>
            <a:ext cx="8229600" cy="4389120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14340" name="Picture 6" descr="sofia_kiev_fresk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001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Татьяна.TATYANA\Рабочий стол\фрески Софии Киевской\A4VIDQJCAUKOFLOCAXIS35LCA5VVVVDCABK5Z14CAVMG1XYCAX34QVWCAM32QEJCAUM0UZ2CA1KS7ERCALKWS0RCAJ4SI0UCAKFBQSRCA5MJ5U6CAW8JQFLCAKACSM8CA1MUC28CAFO9LAZCAP76G1UCAPN4GH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99850"/>
            <a:ext cx="4493451" cy="65438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Татьяна.TATYANA\Рабочий стол\фрески Софии Киевской\A270IKQCAXCBGVPCASB9BARCALYBWOYCANP7LZICANWB7JMCA3FW4W0CAJI2SW4CAZMS5FHCAEQ6NGPCA0YFHWACA4YU61LCAKZ4ECJCAI8QQTWCAW8UTJ1CA662TAYCAO9W3WLCARD67ABCAH747QOCAZP9S4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8078308" cy="6058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Татьяна.TATYANA\Рабочий стол\фрески Софии Киевской\AQ8IPDMCAHUHQO7CAT81MOWCA1LUWF7CAZL11BSCASWZCF1CANLYVBYCAL353T4CAL72NG2CADES40DCA166S1GCAIK2PB4CA04YK46CA50NS7BCA1JU6K1CA4IQYYDCAQEHD7XCA4U641UCAVU1GTCCAHJUHI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96541" y="214290"/>
            <a:ext cx="3900515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6172200"/>
            <a:ext cx="2819400" cy="685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400" dirty="0" smtClean="0"/>
              <a:t>Святая Вера</a:t>
            </a:r>
          </a:p>
        </p:txBody>
      </p:sp>
      <p:pic>
        <p:nvPicPr>
          <p:cNvPr id="4099" name="Picture 5" descr="C:\Documents and Settings\Комп_1\Рабочий стол\4199509391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14290"/>
            <a:ext cx="5486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6248400"/>
            <a:ext cx="3581400" cy="381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dirty="0" smtClean="0"/>
              <a:t>Святая Надежда</a:t>
            </a:r>
          </a:p>
        </p:txBody>
      </p:sp>
      <p:pic>
        <p:nvPicPr>
          <p:cNvPr id="5123" name="Picture 6" descr="1_3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428604"/>
            <a:ext cx="51816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29000" y="6172200"/>
            <a:ext cx="2971800" cy="6858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Святая Любовь</a:t>
            </a:r>
          </a:p>
        </p:txBody>
      </p:sp>
      <p:pic>
        <p:nvPicPr>
          <p:cNvPr id="6147" name="Picture 5" descr="4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04800"/>
            <a:ext cx="46482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49300523_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0"/>
            <a:ext cx="7086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52400"/>
            <a:ext cx="9144000" cy="59436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</a:t>
            </a:r>
            <a:r>
              <a:rPr lang="ru-RU" b="1" i="1" dirty="0" smtClean="0">
                <a:latin typeface="Algerian" pitchFamily="82" charset="0"/>
              </a:rPr>
              <a:t>Тема: « Фрески Софии Киевской»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i="1" dirty="0" smtClean="0">
                <a:latin typeface="Algerian" pitchFamily="82" charset="0"/>
              </a:rPr>
              <a:t>   концертная  симфония для арфы с оркестром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Виды собора экскурсия</a:t>
            </a:r>
          </a:p>
        </p:txBody>
      </p:sp>
      <p:sp>
        <p:nvSpPr>
          <p:cNvPr id="1300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9220" name="Picture 6" descr="kievso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3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0244" name="Picture 5" descr="5607187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11268" name="Picture 4" descr="Евхаристия_Софии_Киевск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</TotalTime>
  <Words>49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Презентация к уроку в 6 классе</vt:lpstr>
      <vt:lpstr>Святая Вера</vt:lpstr>
      <vt:lpstr>Святая Надежда</vt:lpstr>
      <vt:lpstr>Святая Любовь</vt:lpstr>
      <vt:lpstr>Слайд 5</vt:lpstr>
      <vt:lpstr>Слайд 6</vt:lpstr>
      <vt:lpstr>Виды собора экскурсия</vt:lpstr>
      <vt:lpstr>Слайд 8</vt:lpstr>
      <vt:lpstr>Слайд 9</vt:lpstr>
      <vt:lpstr>Слайд 10</vt:lpstr>
      <vt:lpstr>Слайд 11</vt:lpstr>
      <vt:lpstr>            Групповой портрет дочерей Ярослава Мудрого</vt:lpstr>
      <vt:lpstr>Слайд 13</vt:lpstr>
      <vt:lpstr>Слайд 14</vt:lpstr>
      <vt:lpstr>Слайд 15</vt:lpstr>
    </vt:vector>
  </TitlesOfParts>
  <Company>НОИППК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в 6 классе</dc:title>
  <dc:creator>Татьяна</dc:creator>
  <cp:lastModifiedBy>Татьяна</cp:lastModifiedBy>
  <cp:revision>2</cp:revision>
  <dcterms:created xsi:type="dcterms:W3CDTF">2012-12-13T13:16:34Z</dcterms:created>
  <dcterms:modified xsi:type="dcterms:W3CDTF">2012-12-17T11:42:45Z</dcterms:modified>
</cp:coreProperties>
</file>