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84785-DCF0-4152-B6FA-90472781B405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22BF-A89F-47D9-99FF-ABD8D02F8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608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84785-DCF0-4152-B6FA-90472781B405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22BF-A89F-47D9-99FF-ABD8D02F8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539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84785-DCF0-4152-B6FA-90472781B405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22BF-A89F-47D9-99FF-ABD8D02F8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53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84785-DCF0-4152-B6FA-90472781B405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22BF-A89F-47D9-99FF-ABD8D02F8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990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84785-DCF0-4152-B6FA-90472781B405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22BF-A89F-47D9-99FF-ABD8D02F8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290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84785-DCF0-4152-B6FA-90472781B405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22BF-A89F-47D9-99FF-ABD8D02F8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708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84785-DCF0-4152-B6FA-90472781B405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22BF-A89F-47D9-99FF-ABD8D02F8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079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84785-DCF0-4152-B6FA-90472781B405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22BF-A89F-47D9-99FF-ABD8D02F8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21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84785-DCF0-4152-B6FA-90472781B405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22BF-A89F-47D9-99FF-ABD8D02F8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939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84785-DCF0-4152-B6FA-90472781B405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22BF-A89F-47D9-99FF-ABD8D02F8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70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84785-DCF0-4152-B6FA-90472781B405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22BF-A89F-47D9-99FF-ABD8D02F8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298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84785-DCF0-4152-B6FA-90472781B405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822BF-A89F-47D9-99FF-ABD8D02F8A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815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</a:rPr>
              <a:t>ЗЕЛЁНЫЙ ОГОНЁК</a:t>
            </a:r>
            <a:endParaRPr lang="ru-RU" sz="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133" y="1854810"/>
            <a:ext cx="7573805" cy="426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652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ЭРУДИТ</a:t>
            </a:r>
            <a:endParaRPr lang="ru-RU" sz="6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2123" y="942208"/>
            <a:ext cx="4619624" cy="45911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820090"/>
            <a:ext cx="4841631" cy="405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91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ЗНАКОВАЯ</a:t>
            </a:r>
            <a:endParaRPr lang="ru-RU" sz="6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7830" y="2696893"/>
            <a:ext cx="4532715" cy="26253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" t="10811" r="-2906"/>
          <a:stretch/>
        </p:blipFill>
        <p:spPr>
          <a:xfrm>
            <a:off x="6342184" y="691661"/>
            <a:ext cx="4560278" cy="563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69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ПАССАЖИРЫ</a:t>
            </a:r>
            <a:endParaRPr lang="ru-RU" sz="6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47747" y="864332"/>
            <a:ext cx="3709452" cy="48565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691" y="1606550"/>
            <a:ext cx="4454769" cy="445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3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ВЕЛОСИПЕДИСТ</a:t>
            </a:r>
            <a:endParaRPr lang="ru-RU" sz="6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2084936"/>
            <a:ext cx="7190607" cy="330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93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ПОЧЕМУЧКА</a:t>
            </a:r>
            <a:endParaRPr lang="ru-RU" sz="6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951" y="2506662"/>
            <a:ext cx="4629082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4621" y="1837226"/>
            <a:ext cx="61912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736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ЗНАЙ - КА</a:t>
            </a:r>
            <a:endParaRPr lang="ru-RU" sz="6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063" y="3177760"/>
            <a:ext cx="5553937" cy="3158002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0311" r="-794"/>
          <a:stretch/>
        </p:blipFill>
        <p:spPr>
          <a:xfrm>
            <a:off x="5733014" y="609600"/>
            <a:ext cx="6001785" cy="390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995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276" y="318233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ИГРУ!</a:t>
            </a:r>
            <a:endParaRPr lang="ru-RU" sz="6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58294" y="1444502"/>
            <a:ext cx="4012989" cy="47804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698" y="2216942"/>
            <a:ext cx="57340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945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14</Words>
  <Application>Microsoft Office PowerPoint</Application>
  <PresentationFormat>Широкоэкранный</PresentationFormat>
  <Paragraphs>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ЗЕЛЁНЫЙ ОГОНЁК</vt:lpstr>
      <vt:lpstr>ЭРУДИТ</vt:lpstr>
      <vt:lpstr>ЗНАКОВАЯ</vt:lpstr>
      <vt:lpstr>ПАССАЖИРЫ</vt:lpstr>
      <vt:lpstr>ВЕЛОСИПЕДИСТ</vt:lpstr>
      <vt:lpstr>ПОЧЕМУЧКА</vt:lpstr>
      <vt:lpstr>ЗНАЙ - КА</vt:lpstr>
      <vt:lpstr>СПАСИБО ЗА ИГРУ!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34</cp:revision>
  <dcterms:created xsi:type="dcterms:W3CDTF">2023-03-05T10:52:18Z</dcterms:created>
  <dcterms:modified xsi:type="dcterms:W3CDTF">2023-03-05T11:33:36Z</dcterms:modified>
</cp:coreProperties>
</file>