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55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1571612"/>
            <a:ext cx="764383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Интегрированный урок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теме: «СЕМЬЯ»</a:t>
            </a:r>
            <a:endParaRPr lang="ru-RU" sz="4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(окружающий мир</a:t>
            </a:r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математика</a:t>
            </a:r>
            <a:r>
              <a:rPr lang="ru-RU" sz="32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русский язык)</a:t>
            </a:r>
          </a:p>
          <a:p>
            <a:pPr algn="ctr"/>
            <a:r>
              <a:rPr lang="ru-RU" sz="40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2класс</a:t>
            </a:r>
            <a:endParaRPr lang="ru-RU" sz="3200" dirty="0"/>
          </a:p>
        </p:txBody>
      </p:sp>
      <p:pic>
        <p:nvPicPr>
          <p:cNvPr id="4" name="Рисунок 3" descr="post-149122-125293296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643314"/>
            <a:ext cx="5040560" cy="35730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5000636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учитель начальных классов</a:t>
            </a:r>
          </a:p>
          <a:p>
            <a:r>
              <a:rPr lang="ru-RU" dirty="0" smtClean="0"/>
              <a:t>Маркова Екатерина Викторовна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vatars.mds.yandex.net/i?id=e2ebca56d69c7beee4891ab5ce587a787c3eb433-11471706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2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olyar-26.ru/wp-content/uploads/d/1/2/d129bef35fe98db0dc547cab77a18c2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i?id=2fc4d2c94b2184ae0b54db8dab89eabd232635c6-1254473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71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6" y="0"/>
            <a:ext cx="9144026" cy="6858000"/>
          </a:xfrm>
          <a:prstGeom prst="rect">
            <a:avLst/>
          </a:prstGeom>
          <a:noFill/>
        </p:spPr>
      </p:pic>
      <p:pic>
        <p:nvPicPr>
          <p:cNvPr id="15364" name="Picture 4" descr="https://avatars.mds.yandex.net/i?id=5dcca0ddc41e0e24d1c403bb9fdab098304ec956-12538721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071678"/>
            <a:ext cx="6764739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357430"/>
            <a:ext cx="892971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Сем_я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ж_ть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сч_стливо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каждый член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сем_и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будет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дру_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другу всегда и во всём…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496" y="464344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помогать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57224" y="2428868"/>
            <a:ext cx="82867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Мама ___________________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папа ____________________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бабушка_________________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дедушка__________________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брат______________________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сестра_______________________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___________________________________________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общее у всех членов семьи?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48" y="3183636"/>
          <a:ext cx="8072496" cy="2531380"/>
        </p:xfrm>
        <a:graphic>
          <a:graphicData uri="http://schemas.openxmlformats.org/drawingml/2006/table">
            <a:tbl>
              <a:tblPr/>
              <a:tblGrid>
                <a:gridCol w="1345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5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54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54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454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54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65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err="1" smtClean="0"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65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b="1" dirty="0" smtClean="0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48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57422" y="1928802"/>
            <a:ext cx="50720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Любовь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19458" name="Picture 2" descr="https://avatars.mds.yandex.net/i?id=dcd75a673d4b63094d337dab817aa4a0a05663dc-10159322-images-thumbs&amp;n=13"/>
          <p:cNvPicPr>
            <a:picLocks noChangeAspect="1" noChangeArrowheads="1"/>
          </p:cNvPicPr>
          <p:nvPr/>
        </p:nvPicPr>
        <p:blipFill>
          <a:blip r:embed="rId3"/>
          <a:srcRect l="2379" t="19048" r="8405" b="7936"/>
          <a:stretch>
            <a:fillRect/>
          </a:stretch>
        </p:blipFill>
        <p:spPr bwMode="auto">
          <a:xfrm>
            <a:off x="2500298" y="2357430"/>
            <a:ext cx="535785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i?id=1ab866565eead03eebef0f66a69c01083eec2bbb-4593205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26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i?id=a75dd5f877c12d552413de6b97f5fe7f21a652a6-511598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6" cy="6858000"/>
          </a:xfrm>
          <a:prstGeom prst="rect">
            <a:avLst/>
          </a:prstGeom>
          <a:noFill/>
        </p:spPr>
      </p:pic>
      <p:pic>
        <p:nvPicPr>
          <p:cNvPr id="21506" name="Picture 2" descr="https://avatars.mds.yandex.net/i?id=28998665b9e41b6de781ac2dd59d4cedc7b531c8-12146588-images-thumbs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429000"/>
            <a:ext cx="3048000" cy="304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35743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Папа и сын, дедушка и внук, сын и папа. Сколько всего человек? 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i?id=66c06a7fb618ba28d405a1ef3a055d20a0a919f5-482836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141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00496" y="5500702"/>
            <a:ext cx="43577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101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6</cp:revision>
  <dcterms:created xsi:type="dcterms:W3CDTF">2024-04-22T15:49:37Z</dcterms:created>
  <dcterms:modified xsi:type="dcterms:W3CDTF">2024-05-01T15:00:28Z</dcterms:modified>
</cp:coreProperties>
</file>