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4" r:id="rId4"/>
    <p:sldId id="275" r:id="rId5"/>
    <p:sldId id="258" r:id="rId6"/>
    <p:sldId id="259" r:id="rId7"/>
    <p:sldId id="260" r:id="rId8"/>
    <p:sldId id="261" r:id="rId9"/>
    <p:sldId id="262" r:id="rId10"/>
    <p:sldId id="264" r:id="rId11"/>
    <p:sldId id="263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79 h 640"/>
                <a:gd name="T6" fmla="*/ 3920617 w 2706"/>
                <a:gd name="T7" fmla="*/ 60334 h 640"/>
                <a:gd name="T8" fmla="*/ 3733317 w 2706"/>
                <a:gd name="T9" fmla="*/ 95264 h 640"/>
                <a:gd name="T10" fmla="*/ 3539667 w 2706"/>
                <a:gd name="T11" fmla="*/ 130194 h 640"/>
                <a:gd name="T12" fmla="*/ 3342842 w 2706"/>
                <a:gd name="T13" fmla="*/ 171476 h 640"/>
                <a:gd name="T14" fmla="*/ 3139669 w 2706"/>
                <a:gd name="T15" fmla="*/ 212757 h 640"/>
                <a:gd name="T16" fmla="*/ 2933320 w 2706"/>
                <a:gd name="T17" fmla="*/ 260389 h 640"/>
                <a:gd name="T18" fmla="*/ 2720623 w 2706"/>
                <a:gd name="T19" fmla="*/ 308021 h 640"/>
                <a:gd name="T20" fmla="*/ 2720623 w 2706"/>
                <a:gd name="T21" fmla="*/ 308021 h 640"/>
                <a:gd name="T22" fmla="*/ 2336498 w 2706"/>
                <a:gd name="T23" fmla="*/ 400110 h 640"/>
                <a:gd name="T24" fmla="*/ 1961896 w 2706"/>
                <a:gd name="T25" fmla="*/ 482672 h 640"/>
                <a:gd name="T26" fmla="*/ 1603167 w 2706"/>
                <a:gd name="T27" fmla="*/ 558884 h 640"/>
                <a:gd name="T28" fmla="*/ 1257137 w 2706"/>
                <a:gd name="T29" fmla="*/ 631920 h 640"/>
                <a:gd name="T30" fmla="*/ 926980 w 2706"/>
                <a:gd name="T31" fmla="*/ 695429 h 640"/>
                <a:gd name="T32" fmla="*/ 606347 w 2706"/>
                <a:gd name="T33" fmla="*/ 752588 h 640"/>
                <a:gd name="T34" fmla="*/ 298411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48 w 2706"/>
                <a:gd name="T41" fmla="*/ 882782 h 640"/>
                <a:gd name="T42" fmla="*/ 403173 w 2706"/>
                <a:gd name="T43" fmla="*/ 908186 h 640"/>
                <a:gd name="T44" fmla="*/ 593648 w 2706"/>
                <a:gd name="T45" fmla="*/ 930414 h 640"/>
                <a:gd name="T46" fmla="*/ 780949 w 2706"/>
                <a:gd name="T47" fmla="*/ 949467 h 640"/>
                <a:gd name="T48" fmla="*/ 961900 w 2706"/>
                <a:gd name="T49" fmla="*/ 968520 h 640"/>
                <a:gd name="T50" fmla="*/ 1136503 w 2706"/>
                <a:gd name="T51" fmla="*/ 981222 h 640"/>
                <a:gd name="T52" fmla="*/ 1304756 w 2706"/>
                <a:gd name="T53" fmla="*/ 993924 h 640"/>
                <a:gd name="T54" fmla="*/ 1469835 w 2706"/>
                <a:gd name="T55" fmla="*/ 1003450 h 640"/>
                <a:gd name="T56" fmla="*/ 1631739 w 2706"/>
                <a:gd name="T57" fmla="*/ 1009801 h 640"/>
                <a:gd name="T58" fmla="*/ 1787294 w 2706"/>
                <a:gd name="T59" fmla="*/ 1012977 h 640"/>
                <a:gd name="T60" fmla="*/ 1936499 w 2706"/>
                <a:gd name="T61" fmla="*/ 1016152 h 640"/>
                <a:gd name="T62" fmla="*/ 2082530 w 2706"/>
                <a:gd name="T63" fmla="*/ 1016152 h 640"/>
                <a:gd name="T64" fmla="*/ 2225387 w 2706"/>
                <a:gd name="T65" fmla="*/ 1012977 h 640"/>
                <a:gd name="T66" fmla="*/ 2365069 w 2706"/>
                <a:gd name="T67" fmla="*/ 1009801 h 640"/>
                <a:gd name="T68" fmla="*/ 2498402 w 2706"/>
                <a:gd name="T69" fmla="*/ 1003450 h 640"/>
                <a:gd name="T70" fmla="*/ 2628560 w 2706"/>
                <a:gd name="T71" fmla="*/ 993924 h 640"/>
                <a:gd name="T72" fmla="*/ 2752369 w 2706"/>
                <a:gd name="T73" fmla="*/ 984397 h 640"/>
                <a:gd name="T74" fmla="*/ 2876178 w 2706"/>
                <a:gd name="T75" fmla="*/ 971695 h 640"/>
                <a:gd name="T76" fmla="*/ 2993637 w 2706"/>
                <a:gd name="T77" fmla="*/ 955818 h 640"/>
                <a:gd name="T78" fmla="*/ 3111097 w 2706"/>
                <a:gd name="T79" fmla="*/ 939941 h 640"/>
                <a:gd name="T80" fmla="*/ 3222208 w 2706"/>
                <a:gd name="T81" fmla="*/ 920888 h 640"/>
                <a:gd name="T82" fmla="*/ 3333319 w 2706"/>
                <a:gd name="T83" fmla="*/ 901835 h 640"/>
                <a:gd name="T84" fmla="*/ 3438080 w 2706"/>
                <a:gd name="T85" fmla="*/ 879607 h 640"/>
                <a:gd name="T86" fmla="*/ 3542841 w 2706"/>
                <a:gd name="T87" fmla="*/ 857378 h 640"/>
                <a:gd name="T88" fmla="*/ 3644428 w 2706"/>
                <a:gd name="T89" fmla="*/ 831974 h 640"/>
                <a:gd name="T90" fmla="*/ 3742841 w 2706"/>
                <a:gd name="T91" fmla="*/ 806571 h 640"/>
                <a:gd name="T92" fmla="*/ 3838078 w 2706"/>
                <a:gd name="T93" fmla="*/ 777991 h 640"/>
                <a:gd name="T94" fmla="*/ 3933316 w 2706"/>
                <a:gd name="T95" fmla="*/ 749412 h 640"/>
                <a:gd name="T96" fmla="*/ 4114267 w 2706"/>
                <a:gd name="T97" fmla="*/ 685903 h 640"/>
                <a:gd name="T98" fmla="*/ 4288870 w 2706"/>
                <a:gd name="T99" fmla="*/ 619218 h 640"/>
                <a:gd name="T100" fmla="*/ 4288870 w 2706"/>
                <a:gd name="T101" fmla="*/ 619218 h 640"/>
                <a:gd name="T102" fmla="*/ 4295219 w 2706"/>
                <a:gd name="T103" fmla="*/ 616042 h 640"/>
                <a:gd name="T104" fmla="*/ 4295219 w 2706"/>
                <a:gd name="T105" fmla="*/ 616042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254 w 5216"/>
                <a:gd name="T1" fmla="*/ 1131992 h 762"/>
                <a:gd name="T2" fmla="*/ 7911960 w 5216"/>
                <a:gd name="T3" fmla="*/ 1087600 h 762"/>
                <a:gd name="T4" fmla="*/ 7108700 w 5216"/>
                <a:gd name="T5" fmla="*/ 967108 h 762"/>
                <a:gd name="T6" fmla="*/ 6213365 w 5216"/>
                <a:gd name="T7" fmla="*/ 805395 h 762"/>
                <a:gd name="T8" fmla="*/ 5216433 w 5216"/>
                <a:gd name="T9" fmla="*/ 592948 h 762"/>
                <a:gd name="T10" fmla="*/ 4676693 w 5216"/>
                <a:gd name="T11" fmla="*/ 469285 h 762"/>
                <a:gd name="T12" fmla="*/ 4257600 w 5216"/>
                <a:gd name="T13" fmla="*/ 374160 h 762"/>
                <a:gd name="T14" fmla="*/ 3857557 w 5216"/>
                <a:gd name="T15" fmla="*/ 291718 h 762"/>
                <a:gd name="T16" fmla="*/ 3476564 w 5216"/>
                <a:gd name="T17" fmla="*/ 221959 h 762"/>
                <a:gd name="T18" fmla="*/ 3111445 w 5216"/>
                <a:gd name="T19" fmla="*/ 161713 h 762"/>
                <a:gd name="T20" fmla="*/ 2762201 w 5216"/>
                <a:gd name="T21" fmla="*/ 114150 h 762"/>
                <a:gd name="T22" fmla="*/ 2117688 w 5216"/>
                <a:gd name="T23" fmla="*/ 44392 h 762"/>
                <a:gd name="T24" fmla="*/ 1539848 w 5216"/>
                <a:gd name="T25" fmla="*/ 6342 h 762"/>
                <a:gd name="T26" fmla="*/ 1022332 w 5216"/>
                <a:gd name="T27" fmla="*/ 0 h 762"/>
                <a:gd name="T28" fmla="*/ 568315 w 5216"/>
                <a:gd name="T29" fmla="*/ 15854 h 762"/>
                <a:gd name="T30" fmla="*/ 174622 w 5216"/>
                <a:gd name="T31" fmla="*/ 50734 h 762"/>
                <a:gd name="T32" fmla="*/ 0 w 5216"/>
                <a:gd name="T33" fmla="*/ 76100 h 762"/>
                <a:gd name="T34" fmla="*/ 498466 w 5216"/>
                <a:gd name="T35" fmla="*/ 136346 h 762"/>
                <a:gd name="T36" fmla="*/ 1035032 w 5216"/>
                <a:gd name="T37" fmla="*/ 221959 h 762"/>
                <a:gd name="T38" fmla="*/ 1609697 w 5216"/>
                <a:gd name="T39" fmla="*/ 332939 h 762"/>
                <a:gd name="T40" fmla="*/ 2225636 w 5216"/>
                <a:gd name="T41" fmla="*/ 469285 h 762"/>
                <a:gd name="T42" fmla="*/ 2787601 w 5216"/>
                <a:gd name="T43" fmla="*/ 599290 h 762"/>
                <a:gd name="T44" fmla="*/ 3822633 w 5216"/>
                <a:gd name="T45" fmla="*/ 818078 h 762"/>
                <a:gd name="T46" fmla="*/ 4298874 w 5216"/>
                <a:gd name="T47" fmla="*/ 906862 h 762"/>
                <a:gd name="T48" fmla="*/ 4749716 w 5216"/>
                <a:gd name="T49" fmla="*/ 982962 h 762"/>
                <a:gd name="T50" fmla="*/ 5175159 w 5216"/>
                <a:gd name="T51" fmla="*/ 1049550 h 762"/>
                <a:gd name="T52" fmla="*/ 5575202 w 5216"/>
                <a:gd name="T53" fmla="*/ 1100283 h 762"/>
                <a:gd name="T54" fmla="*/ 5953020 w 5216"/>
                <a:gd name="T55" fmla="*/ 1144675 h 762"/>
                <a:gd name="T56" fmla="*/ 6308614 w 5216"/>
                <a:gd name="T57" fmla="*/ 1173213 h 762"/>
                <a:gd name="T58" fmla="*/ 6641983 w 5216"/>
                <a:gd name="T59" fmla="*/ 1195409 h 762"/>
                <a:gd name="T60" fmla="*/ 6959477 w 5216"/>
                <a:gd name="T61" fmla="*/ 1208092 h 762"/>
                <a:gd name="T62" fmla="*/ 7254747 w 5216"/>
                <a:gd name="T63" fmla="*/ 1208092 h 762"/>
                <a:gd name="T64" fmla="*/ 7534142 w 5216"/>
                <a:gd name="T65" fmla="*/ 1201750 h 762"/>
                <a:gd name="T66" fmla="*/ 7797663 w 5216"/>
                <a:gd name="T67" fmla="*/ 1185896 h 762"/>
                <a:gd name="T68" fmla="*/ 8045308 w 5216"/>
                <a:gd name="T69" fmla="*/ 1160529 h 762"/>
                <a:gd name="T70" fmla="*/ 8280254 w 5216"/>
                <a:gd name="T71" fmla="*/ 1131992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68 w 5144"/>
                <a:gd name="T5" fmla="*/ 104797 h 694"/>
                <a:gd name="T6" fmla="*/ 114274 w 5144"/>
                <a:gd name="T7" fmla="*/ 88919 h 694"/>
                <a:gd name="T8" fmla="*/ 260290 w 5144"/>
                <a:gd name="T9" fmla="*/ 66689 h 694"/>
                <a:gd name="T10" fmla="*/ 355519 w 5144"/>
                <a:gd name="T11" fmla="*/ 53987 h 694"/>
                <a:gd name="T12" fmla="*/ 466618 w 5144"/>
                <a:gd name="T13" fmla="*/ 41284 h 694"/>
                <a:gd name="T14" fmla="*/ 590415 w 5144"/>
                <a:gd name="T15" fmla="*/ 31757 h 694"/>
                <a:gd name="T16" fmla="*/ 733257 w 5144"/>
                <a:gd name="T17" fmla="*/ 22230 h 694"/>
                <a:gd name="T18" fmla="*/ 888797 w 5144"/>
                <a:gd name="T19" fmla="*/ 12703 h 694"/>
                <a:gd name="T20" fmla="*/ 1063382 w 5144"/>
                <a:gd name="T21" fmla="*/ 6351 h 694"/>
                <a:gd name="T22" fmla="*/ 1253838 w 5144"/>
                <a:gd name="T23" fmla="*/ 3176 h 694"/>
                <a:gd name="T24" fmla="*/ 1460166 w 5144"/>
                <a:gd name="T25" fmla="*/ 0 h 694"/>
                <a:gd name="T26" fmla="*/ 1682365 w 5144"/>
                <a:gd name="T27" fmla="*/ 3176 h 694"/>
                <a:gd name="T28" fmla="*/ 1920435 w 5144"/>
                <a:gd name="T29" fmla="*/ 9527 h 694"/>
                <a:gd name="T30" fmla="*/ 2177552 w 5144"/>
                <a:gd name="T31" fmla="*/ 22230 h 694"/>
                <a:gd name="T32" fmla="*/ 2450539 w 5144"/>
                <a:gd name="T33" fmla="*/ 38108 h 694"/>
                <a:gd name="T34" fmla="*/ 2739398 w 5144"/>
                <a:gd name="T35" fmla="*/ 63514 h 694"/>
                <a:gd name="T36" fmla="*/ 3047302 w 5144"/>
                <a:gd name="T37" fmla="*/ 92095 h 694"/>
                <a:gd name="T38" fmla="*/ 3374253 w 5144"/>
                <a:gd name="T39" fmla="*/ 127027 h 694"/>
                <a:gd name="T40" fmla="*/ 3717074 w 5144"/>
                <a:gd name="T41" fmla="*/ 168311 h 694"/>
                <a:gd name="T42" fmla="*/ 4078941 w 5144"/>
                <a:gd name="T43" fmla="*/ 219122 h 694"/>
                <a:gd name="T44" fmla="*/ 4456680 w 5144"/>
                <a:gd name="T45" fmla="*/ 276284 h 694"/>
                <a:gd name="T46" fmla="*/ 4853464 w 5144"/>
                <a:gd name="T47" fmla="*/ 342973 h 694"/>
                <a:gd name="T48" fmla="*/ 5269294 w 5144"/>
                <a:gd name="T49" fmla="*/ 422365 h 694"/>
                <a:gd name="T50" fmla="*/ 5704169 w 5144"/>
                <a:gd name="T51" fmla="*/ 508108 h 694"/>
                <a:gd name="T52" fmla="*/ 6158090 w 5144"/>
                <a:gd name="T53" fmla="*/ 603379 h 694"/>
                <a:gd name="T54" fmla="*/ 6631057 w 5144"/>
                <a:gd name="T55" fmla="*/ 711352 h 694"/>
                <a:gd name="T56" fmla="*/ 7123069 w 5144"/>
                <a:gd name="T57" fmla="*/ 828852 h 694"/>
                <a:gd name="T58" fmla="*/ 7634127 w 5144"/>
                <a:gd name="T59" fmla="*/ 959055 h 694"/>
                <a:gd name="T60" fmla="*/ 8164231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45 w 3112"/>
                <a:gd name="T5" fmla="*/ 887779 h 584"/>
                <a:gd name="T6" fmla="*/ 533288 w 3112"/>
                <a:gd name="T7" fmla="*/ 789489 h 584"/>
                <a:gd name="T8" fmla="*/ 803107 w 3112"/>
                <a:gd name="T9" fmla="*/ 722906 h 584"/>
                <a:gd name="T10" fmla="*/ 1114192 w 3112"/>
                <a:gd name="T11" fmla="*/ 649981 h 584"/>
                <a:gd name="T12" fmla="*/ 1460194 w 3112"/>
                <a:gd name="T13" fmla="*/ 570715 h 584"/>
                <a:gd name="T14" fmla="*/ 1831591 w 3112"/>
                <a:gd name="T15" fmla="*/ 485108 h 584"/>
                <a:gd name="T16" fmla="*/ 2225209 w 3112"/>
                <a:gd name="T17" fmla="*/ 402671 h 584"/>
                <a:gd name="T18" fmla="*/ 2628349 w 3112"/>
                <a:gd name="T19" fmla="*/ 320235 h 584"/>
                <a:gd name="T20" fmla="*/ 3041013 w 3112"/>
                <a:gd name="T21" fmla="*/ 244139 h 584"/>
                <a:gd name="T22" fmla="*/ 3450502 w 3112"/>
                <a:gd name="T23" fmla="*/ 171215 h 584"/>
                <a:gd name="T24" fmla="*/ 3653659 w 3112"/>
                <a:gd name="T25" fmla="*/ 139508 h 584"/>
                <a:gd name="T26" fmla="*/ 3850468 w 3112"/>
                <a:gd name="T27" fmla="*/ 107802 h 584"/>
                <a:gd name="T28" fmla="*/ 4047277 w 3112"/>
                <a:gd name="T29" fmla="*/ 82437 h 584"/>
                <a:gd name="T30" fmla="*/ 4237737 w 3112"/>
                <a:gd name="T31" fmla="*/ 57072 h 584"/>
                <a:gd name="T32" fmla="*/ 4425023 w 3112"/>
                <a:gd name="T33" fmla="*/ 38048 h 584"/>
                <a:gd name="T34" fmla="*/ 4602786 w 3112"/>
                <a:gd name="T35" fmla="*/ 22194 h 584"/>
                <a:gd name="T36" fmla="*/ 4774200 w 3112"/>
                <a:gd name="T37" fmla="*/ 9512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DBE1F-45E3-4652-9DC5-6919480D7A63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EA05D-FA4F-4C88-B196-E259ED6FB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1C3A-05FA-4A53-B970-65E2277EE222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736AC-E89B-4284-A32C-F7BD8ADE5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45 h 640"/>
                <a:gd name="T6" fmla="*/ 3920617 w 2706"/>
                <a:gd name="T7" fmla="*/ 60262 h 640"/>
                <a:gd name="T8" fmla="*/ 3733317 w 2706"/>
                <a:gd name="T9" fmla="*/ 95151 h 640"/>
                <a:gd name="T10" fmla="*/ 3539667 w 2706"/>
                <a:gd name="T11" fmla="*/ 130039 h 640"/>
                <a:gd name="T12" fmla="*/ 3342842 w 2706"/>
                <a:gd name="T13" fmla="*/ 171271 h 640"/>
                <a:gd name="T14" fmla="*/ 3139669 w 2706"/>
                <a:gd name="T15" fmla="*/ 212503 h 640"/>
                <a:gd name="T16" fmla="*/ 2933320 w 2706"/>
                <a:gd name="T17" fmla="*/ 260078 h 640"/>
                <a:gd name="T18" fmla="*/ 2720623 w 2706"/>
                <a:gd name="T19" fmla="*/ 307654 h 640"/>
                <a:gd name="T20" fmla="*/ 2720623 w 2706"/>
                <a:gd name="T21" fmla="*/ 307654 h 640"/>
                <a:gd name="T22" fmla="*/ 2336498 w 2706"/>
                <a:gd name="T23" fmla="*/ 399633 h 640"/>
                <a:gd name="T24" fmla="*/ 1961896 w 2706"/>
                <a:gd name="T25" fmla="*/ 482097 h 640"/>
                <a:gd name="T26" fmla="*/ 1603167 w 2706"/>
                <a:gd name="T27" fmla="*/ 558217 h 640"/>
                <a:gd name="T28" fmla="*/ 1257137 w 2706"/>
                <a:gd name="T29" fmla="*/ 631166 h 640"/>
                <a:gd name="T30" fmla="*/ 926980 w 2706"/>
                <a:gd name="T31" fmla="*/ 694600 h 640"/>
                <a:gd name="T32" fmla="*/ 606347 w 2706"/>
                <a:gd name="T33" fmla="*/ 751690 h 640"/>
                <a:gd name="T34" fmla="*/ 298411 w 2706"/>
                <a:gd name="T35" fmla="*/ 805609 h 640"/>
                <a:gd name="T36" fmla="*/ 0 w 2706"/>
                <a:gd name="T37" fmla="*/ 853184 h 640"/>
                <a:gd name="T38" fmla="*/ 0 w 2706"/>
                <a:gd name="T39" fmla="*/ 853184 h 640"/>
                <a:gd name="T40" fmla="*/ 206348 w 2706"/>
                <a:gd name="T41" fmla="*/ 881729 h 640"/>
                <a:gd name="T42" fmla="*/ 403173 w 2706"/>
                <a:gd name="T43" fmla="*/ 907103 h 640"/>
                <a:gd name="T44" fmla="*/ 593648 w 2706"/>
                <a:gd name="T45" fmla="*/ 929304 h 640"/>
                <a:gd name="T46" fmla="*/ 780949 w 2706"/>
                <a:gd name="T47" fmla="*/ 948335 h 640"/>
                <a:gd name="T48" fmla="*/ 961900 w 2706"/>
                <a:gd name="T49" fmla="*/ 967365 h 640"/>
                <a:gd name="T50" fmla="*/ 1136503 w 2706"/>
                <a:gd name="T51" fmla="*/ 980051 h 640"/>
                <a:gd name="T52" fmla="*/ 1304756 w 2706"/>
                <a:gd name="T53" fmla="*/ 992738 h 640"/>
                <a:gd name="T54" fmla="*/ 1469835 w 2706"/>
                <a:gd name="T55" fmla="*/ 1002253 h 640"/>
                <a:gd name="T56" fmla="*/ 1631739 w 2706"/>
                <a:gd name="T57" fmla="*/ 1008597 h 640"/>
                <a:gd name="T58" fmla="*/ 1787294 w 2706"/>
                <a:gd name="T59" fmla="*/ 1011768 h 640"/>
                <a:gd name="T60" fmla="*/ 1936499 w 2706"/>
                <a:gd name="T61" fmla="*/ 1014940 h 640"/>
                <a:gd name="T62" fmla="*/ 2082530 w 2706"/>
                <a:gd name="T63" fmla="*/ 1014940 h 640"/>
                <a:gd name="T64" fmla="*/ 2225387 w 2706"/>
                <a:gd name="T65" fmla="*/ 1011768 h 640"/>
                <a:gd name="T66" fmla="*/ 2365069 w 2706"/>
                <a:gd name="T67" fmla="*/ 1008597 h 640"/>
                <a:gd name="T68" fmla="*/ 2498402 w 2706"/>
                <a:gd name="T69" fmla="*/ 1002253 h 640"/>
                <a:gd name="T70" fmla="*/ 2628560 w 2706"/>
                <a:gd name="T71" fmla="*/ 992738 h 640"/>
                <a:gd name="T72" fmla="*/ 2752369 w 2706"/>
                <a:gd name="T73" fmla="*/ 983223 h 640"/>
                <a:gd name="T74" fmla="*/ 2876178 w 2706"/>
                <a:gd name="T75" fmla="*/ 970536 h 640"/>
                <a:gd name="T76" fmla="*/ 2993637 w 2706"/>
                <a:gd name="T77" fmla="*/ 954678 h 640"/>
                <a:gd name="T78" fmla="*/ 3111097 w 2706"/>
                <a:gd name="T79" fmla="*/ 938820 h 640"/>
                <a:gd name="T80" fmla="*/ 3222208 w 2706"/>
                <a:gd name="T81" fmla="*/ 919789 h 640"/>
                <a:gd name="T82" fmla="*/ 3333319 w 2706"/>
                <a:gd name="T83" fmla="*/ 900759 h 640"/>
                <a:gd name="T84" fmla="*/ 3438080 w 2706"/>
                <a:gd name="T85" fmla="*/ 878557 h 640"/>
                <a:gd name="T86" fmla="*/ 3542841 w 2706"/>
                <a:gd name="T87" fmla="*/ 856356 h 640"/>
                <a:gd name="T88" fmla="*/ 3644428 w 2706"/>
                <a:gd name="T89" fmla="*/ 830982 h 640"/>
                <a:gd name="T90" fmla="*/ 3742841 w 2706"/>
                <a:gd name="T91" fmla="*/ 805609 h 640"/>
                <a:gd name="T92" fmla="*/ 3838078 w 2706"/>
                <a:gd name="T93" fmla="*/ 777063 h 640"/>
                <a:gd name="T94" fmla="*/ 3933316 w 2706"/>
                <a:gd name="T95" fmla="*/ 748518 h 640"/>
                <a:gd name="T96" fmla="*/ 4114267 w 2706"/>
                <a:gd name="T97" fmla="*/ 685085 h 640"/>
                <a:gd name="T98" fmla="*/ 4288870 w 2706"/>
                <a:gd name="T99" fmla="*/ 618479 h 640"/>
                <a:gd name="T100" fmla="*/ 4288870 w 2706"/>
                <a:gd name="T101" fmla="*/ 618479 h 640"/>
                <a:gd name="T102" fmla="*/ 4295219 w 2706"/>
                <a:gd name="T103" fmla="*/ 615307 h 640"/>
                <a:gd name="T104" fmla="*/ 4295219 w 2706"/>
                <a:gd name="T105" fmla="*/ 615307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254 w 5216"/>
                <a:gd name="T1" fmla="*/ 1132754 h 762"/>
                <a:gd name="T2" fmla="*/ 7911960 w 5216"/>
                <a:gd name="T3" fmla="*/ 1088333 h 762"/>
                <a:gd name="T4" fmla="*/ 7108700 w 5216"/>
                <a:gd name="T5" fmla="*/ 967759 h 762"/>
                <a:gd name="T6" fmla="*/ 6213365 w 5216"/>
                <a:gd name="T7" fmla="*/ 805937 h 762"/>
                <a:gd name="T8" fmla="*/ 5216433 w 5216"/>
                <a:gd name="T9" fmla="*/ 593348 h 762"/>
                <a:gd name="T10" fmla="*/ 4676693 w 5216"/>
                <a:gd name="T11" fmla="*/ 469601 h 762"/>
                <a:gd name="T12" fmla="*/ 4257600 w 5216"/>
                <a:gd name="T13" fmla="*/ 374412 h 762"/>
                <a:gd name="T14" fmla="*/ 3857557 w 5216"/>
                <a:gd name="T15" fmla="*/ 291914 h 762"/>
                <a:gd name="T16" fmla="*/ 3476564 w 5216"/>
                <a:gd name="T17" fmla="*/ 222109 h 762"/>
                <a:gd name="T18" fmla="*/ 3111445 w 5216"/>
                <a:gd name="T19" fmla="*/ 161822 h 762"/>
                <a:gd name="T20" fmla="*/ 2762201 w 5216"/>
                <a:gd name="T21" fmla="*/ 114227 h 762"/>
                <a:gd name="T22" fmla="*/ 2117688 w 5216"/>
                <a:gd name="T23" fmla="*/ 44422 h 762"/>
                <a:gd name="T24" fmla="*/ 1539848 w 5216"/>
                <a:gd name="T25" fmla="*/ 6346 h 762"/>
                <a:gd name="T26" fmla="*/ 1022332 w 5216"/>
                <a:gd name="T27" fmla="*/ 0 h 762"/>
                <a:gd name="T28" fmla="*/ 568315 w 5216"/>
                <a:gd name="T29" fmla="*/ 15865 h 762"/>
                <a:gd name="T30" fmla="*/ 174622 w 5216"/>
                <a:gd name="T31" fmla="*/ 50768 h 762"/>
                <a:gd name="T32" fmla="*/ 0 w 5216"/>
                <a:gd name="T33" fmla="*/ 76152 h 762"/>
                <a:gd name="T34" fmla="*/ 498466 w 5216"/>
                <a:gd name="T35" fmla="*/ 136438 h 762"/>
                <a:gd name="T36" fmla="*/ 1035032 w 5216"/>
                <a:gd name="T37" fmla="*/ 222109 h 762"/>
                <a:gd name="T38" fmla="*/ 1609697 w 5216"/>
                <a:gd name="T39" fmla="*/ 333163 h 762"/>
                <a:gd name="T40" fmla="*/ 2225636 w 5216"/>
                <a:gd name="T41" fmla="*/ 469601 h 762"/>
                <a:gd name="T42" fmla="*/ 2787601 w 5216"/>
                <a:gd name="T43" fmla="*/ 599694 h 762"/>
                <a:gd name="T44" fmla="*/ 3822633 w 5216"/>
                <a:gd name="T45" fmla="*/ 818629 h 762"/>
                <a:gd name="T46" fmla="*/ 4298874 w 5216"/>
                <a:gd name="T47" fmla="*/ 907473 h 762"/>
                <a:gd name="T48" fmla="*/ 4749716 w 5216"/>
                <a:gd name="T49" fmla="*/ 983624 h 762"/>
                <a:gd name="T50" fmla="*/ 5175159 w 5216"/>
                <a:gd name="T51" fmla="*/ 1050257 h 762"/>
                <a:gd name="T52" fmla="*/ 5575202 w 5216"/>
                <a:gd name="T53" fmla="*/ 1101025 h 762"/>
                <a:gd name="T54" fmla="*/ 5953020 w 5216"/>
                <a:gd name="T55" fmla="*/ 1145446 h 762"/>
                <a:gd name="T56" fmla="*/ 6308614 w 5216"/>
                <a:gd name="T57" fmla="*/ 1174003 h 762"/>
                <a:gd name="T58" fmla="*/ 6641983 w 5216"/>
                <a:gd name="T59" fmla="*/ 1196214 h 762"/>
                <a:gd name="T60" fmla="*/ 6959477 w 5216"/>
                <a:gd name="T61" fmla="*/ 1208906 h 762"/>
                <a:gd name="T62" fmla="*/ 7254747 w 5216"/>
                <a:gd name="T63" fmla="*/ 1208906 h 762"/>
                <a:gd name="T64" fmla="*/ 7534142 w 5216"/>
                <a:gd name="T65" fmla="*/ 1202560 h 762"/>
                <a:gd name="T66" fmla="*/ 7797663 w 5216"/>
                <a:gd name="T67" fmla="*/ 1186695 h 762"/>
                <a:gd name="T68" fmla="*/ 8045308 w 5216"/>
                <a:gd name="T69" fmla="*/ 1161311 h 762"/>
                <a:gd name="T70" fmla="*/ 8280254 w 5216"/>
                <a:gd name="T71" fmla="*/ 113275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244 h 694"/>
                <a:gd name="T2" fmla="*/ 0 w 5144"/>
                <a:gd name="T3" fmla="*/ 111244 h 694"/>
                <a:gd name="T4" fmla="*/ 28568 w 5144"/>
                <a:gd name="T5" fmla="*/ 104887 h 694"/>
                <a:gd name="T6" fmla="*/ 114274 w 5144"/>
                <a:gd name="T7" fmla="*/ 88995 h 694"/>
                <a:gd name="T8" fmla="*/ 260290 w 5144"/>
                <a:gd name="T9" fmla="*/ 66746 h 694"/>
                <a:gd name="T10" fmla="*/ 355519 w 5144"/>
                <a:gd name="T11" fmla="*/ 54033 h 694"/>
                <a:gd name="T12" fmla="*/ 466618 w 5144"/>
                <a:gd name="T13" fmla="*/ 41319 h 694"/>
                <a:gd name="T14" fmla="*/ 590415 w 5144"/>
                <a:gd name="T15" fmla="*/ 31784 h 694"/>
                <a:gd name="T16" fmla="*/ 733257 w 5144"/>
                <a:gd name="T17" fmla="*/ 22249 h 694"/>
                <a:gd name="T18" fmla="*/ 888797 w 5144"/>
                <a:gd name="T19" fmla="*/ 12714 h 694"/>
                <a:gd name="T20" fmla="*/ 1063382 w 5144"/>
                <a:gd name="T21" fmla="*/ 6357 h 694"/>
                <a:gd name="T22" fmla="*/ 1253838 w 5144"/>
                <a:gd name="T23" fmla="*/ 3178 h 694"/>
                <a:gd name="T24" fmla="*/ 1460166 w 5144"/>
                <a:gd name="T25" fmla="*/ 0 h 694"/>
                <a:gd name="T26" fmla="*/ 1682365 w 5144"/>
                <a:gd name="T27" fmla="*/ 3178 h 694"/>
                <a:gd name="T28" fmla="*/ 1920435 w 5144"/>
                <a:gd name="T29" fmla="*/ 9535 h 694"/>
                <a:gd name="T30" fmla="*/ 2177552 w 5144"/>
                <a:gd name="T31" fmla="*/ 22249 h 694"/>
                <a:gd name="T32" fmla="*/ 2450539 w 5144"/>
                <a:gd name="T33" fmla="*/ 38141 h 694"/>
                <a:gd name="T34" fmla="*/ 2739398 w 5144"/>
                <a:gd name="T35" fmla="*/ 63568 h 694"/>
                <a:gd name="T36" fmla="*/ 3047302 w 5144"/>
                <a:gd name="T37" fmla="*/ 92173 h 694"/>
                <a:gd name="T38" fmla="*/ 3374253 w 5144"/>
                <a:gd name="T39" fmla="*/ 127136 h 694"/>
                <a:gd name="T40" fmla="*/ 3717074 w 5144"/>
                <a:gd name="T41" fmla="*/ 168455 h 694"/>
                <a:gd name="T42" fmla="*/ 4078941 w 5144"/>
                <a:gd name="T43" fmla="*/ 219309 h 694"/>
                <a:gd name="T44" fmla="*/ 4456680 w 5144"/>
                <a:gd name="T45" fmla="*/ 276520 h 694"/>
                <a:gd name="T46" fmla="*/ 4853464 w 5144"/>
                <a:gd name="T47" fmla="*/ 343266 h 694"/>
                <a:gd name="T48" fmla="*/ 5269294 w 5144"/>
                <a:gd name="T49" fmla="*/ 422726 h 694"/>
                <a:gd name="T50" fmla="*/ 5704169 w 5144"/>
                <a:gd name="T51" fmla="*/ 508543 h 694"/>
                <a:gd name="T52" fmla="*/ 6158090 w 5144"/>
                <a:gd name="T53" fmla="*/ 603894 h 694"/>
                <a:gd name="T54" fmla="*/ 6631057 w 5144"/>
                <a:gd name="T55" fmla="*/ 711960 h 694"/>
                <a:gd name="T56" fmla="*/ 7123069 w 5144"/>
                <a:gd name="T57" fmla="*/ 829560 h 694"/>
                <a:gd name="T58" fmla="*/ 7634127 w 5144"/>
                <a:gd name="T59" fmla="*/ 959874 h 694"/>
                <a:gd name="T60" fmla="*/ 8164231 w 5144"/>
                <a:gd name="T61" fmla="*/ 110290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6979 h 584"/>
                <a:gd name="T2" fmla="*/ 0 w 3112"/>
                <a:gd name="T3" fmla="*/ 926979 h 584"/>
                <a:gd name="T4" fmla="*/ 142845 w 3112"/>
                <a:gd name="T5" fmla="*/ 888884 h 584"/>
                <a:gd name="T6" fmla="*/ 533288 w 3112"/>
                <a:gd name="T7" fmla="*/ 790472 h 584"/>
                <a:gd name="T8" fmla="*/ 803107 w 3112"/>
                <a:gd name="T9" fmla="*/ 723806 h 584"/>
                <a:gd name="T10" fmla="*/ 1114192 w 3112"/>
                <a:gd name="T11" fmla="*/ 650790 h 584"/>
                <a:gd name="T12" fmla="*/ 1460194 w 3112"/>
                <a:gd name="T13" fmla="*/ 571425 h 584"/>
                <a:gd name="T14" fmla="*/ 1831591 w 3112"/>
                <a:gd name="T15" fmla="*/ 485712 h 584"/>
                <a:gd name="T16" fmla="*/ 2225209 w 3112"/>
                <a:gd name="T17" fmla="*/ 403172 h 584"/>
                <a:gd name="T18" fmla="*/ 2628349 w 3112"/>
                <a:gd name="T19" fmla="*/ 320633 h 584"/>
                <a:gd name="T20" fmla="*/ 3041013 w 3112"/>
                <a:gd name="T21" fmla="*/ 244443 h 584"/>
                <a:gd name="T22" fmla="*/ 3450502 w 3112"/>
                <a:gd name="T23" fmla="*/ 171428 h 584"/>
                <a:gd name="T24" fmla="*/ 3653659 w 3112"/>
                <a:gd name="T25" fmla="*/ 139682 h 584"/>
                <a:gd name="T26" fmla="*/ 3850468 w 3112"/>
                <a:gd name="T27" fmla="*/ 107936 h 584"/>
                <a:gd name="T28" fmla="*/ 4047277 w 3112"/>
                <a:gd name="T29" fmla="*/ 82539 h 584"/>
                <a:gd name="T30" fmla="*/ 4237737 w 3112"/>
                <a:gd name="T31" fmla="*/ 57143 h 584"/>
                <a:gd name="T32" fmla="*/ 4425023 w 3112"/>
                <a:gd name="T33" fmla="*/ 38095 h 584"/>
                <a:gd name="T34" fmla="*/ 4602786 w 3112"/>
                <a:gd name="T35" fmla="*/ 22222 h 584"/>
                <a:gd name="T36" fmla="*/ 4774200 w 3112"/>
                <a:gd name="T37" fmla="*/ 9524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5EB2C-5BC9-4514-89D6-D94F7364F23B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CD248-2BF5-4D5C-AEAC-29687CDF8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1B628-F9F1-48A2-8CF9-134E122154F5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813B0-E4E9-451F-8F3F-A690A5279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870172 w 2706"/>
              <a:gd name="T1" fmla="*/ 0 h 640"/>
              <a:gd name="T2" fmla="*/ 2870172 w 2706"/>
              <a:gd name="T3" fmla="*/ 0 h 640"/>
              <a:gd name="T4" fmla="*/ 2748987 w 2706"/>
              <a:gd name="T5" fmla="*/ 20092 h 640"/>
              <a:gd name="T6" fmla="*/ 2625676 w 2706"/>
              <a:gd name="T7" fmla="*/ 42416 h 640"/>
              <a:gd name="T8" fmla="*/ 2500239 w 2706"/>
              <a:gd name="T9" fmla="*/ 66973 h 640"/>
              <a:gd name="T10" fmla="*/ 2370549 w 2706"/>
              <a:gd name="T11" fmla="*/ 91529 h 640"/>
              <a:gd name="T12" fmla="*/ 2238734 w 2706"/>
              <a:gd name="T13" fmla="*/ 120551 h 640"/>
              <a:gd name="T14" fmla="*/ 2102667 w 2706"/>
              <a:gd name="T15" fmla="*/ 149572 h 640"/>
              <a:gd name="T16" fmla="*/ 1964473 w 2706"/>
              <a:gd name="T17" fmla="*/ 183059 h 640"/>
              <a:gd name="T18" fmla="*/ 1822028 w 2706"/>
              <a:gd name="T19" fmla="*/ 216545 h 640"/>
              <a:gd name="T20" fmla="*/ 1822028 w 2706"/>
              <a:gd name="T21" fmla="*/ 216545 h 640"/>
              <a:gd name="T22" fmla="*/ 1564775 w 2706"/>
              <a:gd name="T23" fmla="*/ 281285 h 640"/>
              <a:gd name="T24" fmla="*/ 1313901 w 2706"/>
              <a:gd name="T25" fmla="*/ 339328 h 640"/>
              <a:gd name="T26" fmla="*/ 1073657 w 2706"/>
              <a:gd name="T27" fmla="*/ 392906 h 640"/>
              <a:gd name="T28" fmla="*/ 841917 w 2706"/>
              <a:gd name="T29" fmla="*/ 444252 h 640"/>
              <a:gd name="T30" fmla="*/ 620808 w 2706"/>
              <a:gd name="T31" fmla="*/ 488900 h 640"/>
              <a:gd name="T32" fmla="*/ 406076 w 2706"/>
              <a:gd name="T33" fmla="*/ 529084 h 640"/>
              <a:gd name="T34" fmla="*/ 199849 w 2706"/>
              <a:gd name="T35" fmla="*/ 567035 h 640"/>
              <a:gd name="T36" fmla="*/ 0 w 2706"/>
              <a:gd name="T37" fmla="*/ 600521 h 640"/>
              <a:gd name="T38" fmla="*/ 0 w 2706"/>
              <a:gd name="T39" fmla="*/ 600521 h 640"/>
              <a:gd name="T40" fmla="*/ 138193 w 2706"/>
              <a:gd name="T41" fmla="*/ 620613 h 640"/>
              <a:gd name="T42" fmla="*/ 270009 w 2706"/>
              <a:gd name="T43" fmla="*/ 638473 h 640"/>
              <a:gd name="T44" fmla="*/ 397572 w 2706"/>
              <a:gd name="T45" fmla="*/ 654100 h 640"/>
              <a:gd name="T46" fmla="*/ 523009 w 2706"/>
              <a:gd name="T47" fmla="*/ 667494 h 640"/>
              <a:gd name="T48" fmla="*/ 644194 w 2706"/>
              <a:gd name="T49" fmla="*/ 680889 h 640"/>
              <a:gd name="T50" fmla="*/ 761127 w 2706"/>
              <a:gd name="T51" fmla="*/ 689818 h 640"/>
              <a:gd name="T52" fmla="*/ 873808 w 2706"/>
              <a:gd name="T53" fmla="*/ 698748 h 640"/>
              <a:gd name="T54" fmla="*/ 984363 w 2706"/>
              <a:gd name="T55" fmla="*/ 705445 h 640"/>
              <a:gd name="T56" fmla="*/ 1092791 w 2706"/>
              <a:gd name="T57" fmla="*/ 709910 h 640"/>
              <a:gd name="T58" fmla="*/ 1196968 w 2706"/>
              <a:gd name="T59" fmla="*/ 712143 h 640"/>
              <a:gd name="T60" fmla="*/ 1296892 w 2706"/>
              <a:gd name="T61" fmla="*/ 714375 h 640"/>
              <a:gd name="T62" fmla="*/ 1394691 w 2706"/>
              <a:gd name="T63" fmla="*/ 714375 h 640"/>
              <a:gd name="T64" fmla="*/ 1490363 w 2706"/>
              <a:gd name="T65" fmla="*/ 712143 h 640"/>
              <a:gd name="T66" fmla="*/ 1583910 w 2706"/>
              <a:gd name="T67" fmla="*/ 709910 h 640"/>
              <a:gd name="T68" fmla="*/ 1673204 w 2706"/>
              <a:gd name="T69" fmla="*/ 705445 h 640"/>
              <a:gd name="T70" fmla="*/ 1760372 w 2706"/>
              <a:gd name="T71" fmla="*/ 698748 h 640"/>
              <a:gd name="T72" fmla="*/ 1843288 w 2706"/>
              <a:gd name="T73" fmla="*/ 692051 h 640"/>
              <a:gd name="T74" fmla="*/ 1926204 w 2706"/>
              <a:gd name="T75" fmla="*/ 683121 h 640"/>
              <a:gd name="T76" fmla="*/ 2004868 w 2706"/>
              <a:gd name="T77" fmla="*/ 671959 h 640"/>
              <a:gd name="T78" fmla="*/ 2083532 w 2706"/>
              <a:gd name="T79" fmla="*/ 660797 h 640"/>
              <a:gd name="T80" fmla="*/ 2157944 w 2706"/>
              <a:gd name="T81" fmla="*/ 647402 h 640"/>
              <a:gd name="T82" fmla="*/ 2232356 w 2706"/>
              <a:gd name="T83" fmla="*/ 634008 h 640"/>
              <a:gd name="T84" fmla="*/ 2302516 w 2706"/>
              <a:gd name="T85" fmla="*/ 618381 h 640"/>
              <a:gd name="T86" fmla="*/ 2372675 w 2706"/>
              <a:gd name="T87" fmla="*/ 602754 h 640"/>
              <a:gd name="T88" fmla="*/ 2440709 w 2706"/>
              <a:gd name="T89" fmla="*/ 584895 h 640"/>
              <a:gd name="T90" fmla="*/ 2506617 w 2706"/>
              <a:gd name="T91" fmla="*/ 567035 h 640"/>
              <a:gd name="T92" fmla="*/ 2570398 w 2706"/>
              <a:gd name="T93" fmla="*/ 546943 h 640"/>
              <a:gd name="T94" fmla="*/ 2634180 w 2706"/>
              <a:gd name="T95" fmla="*/ 526852 h 640"/>
              <a:gd name="T96" fmla="*/ 2755365 w 2706"/>
              <a:gd name="T97" fmla="*/ 482203 h 640"/>
              <a:gd name="T98" fmla="*/ 2872298 w 2706"/>
              <a:gd name="T99" fmla="*/ 435322 h 640"/>
              <a:gd name="T100" fmla="*/ 2872298 w 2706"/>
              <a:gd name="T101" fmla="*/ 435322 h 640"/>
              <a:gd name="T102" fmla="*/ 2876550 w 2706"/>
              <a:gd name="T103" fmla="*/ 433090 h 640"/>
              <a:gd name="T104" fmla="*/ 2876550 w 2706"/>
              <a:gd name="T105" fmla="*/ 433090 h 640"/>
              <a:gd name="T106" fmla="*/ 2876550 w 2706"/>
              <a:gd name="T107" fmla="*/ 0 h 640"/>
              <a:gd name="T108" fmla="*/ 2876550 w 2706"/>
              <a:gd name="T109" fmla="*/ 0 h 640"/>
              <a:gd name="T110" fmla="*/ 2870172 w 2706"/>
              <a:gd name="T111" fmla="*/ 0 h 640"/>
              <a:gd name="T112" fmla="*/ 2870172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545138 w 5216"/>
              <a:gd name="T1" fmla="*/ 797300 h 762"/>
              <a:gd name="T2" fmla="*/ 5298498 w 5216"/>
              <a:gd name="T3" fmla="*/ 766033 h 762"/>
              <a:gd name="T4" fmla="*/ 4760569 w 5216"/>
              <a:gd name="T5" fmla="*/ 681167 h 762"/>
              <a:gd name="T6" fmla="*/ 4160980 w 5216"/>
              <a:gd name="T7" fmla="*/ 567267 h 762"/>
              <a:gd name="T8" fmla="*/ 3493352 w 5216"/>
              <a:gd name="T9" fmla="*/ 417633 h 762"/>
              <a:gd name="T10" fmla="*/ 3131897 w 5216"/>
              <a:gd name="T11" fmla="*/ 330533 h 762"/>
              <a:gd name="T12" fmla="*/ 2851239 w 5216"/>
              <a:gd name="T13" fmla="*/ 263533 h 762"/>
              <a:gd name="T14" fmla="*/ 2583337 w 5216"/>
              <a:gd name="T15" fmla="*/ 205467 h 762"/>
              <a:gd name="T16" fmla="*/ 2328193 w 5216"/>
              <a:gd name="T17" fmla="*/ 156333 h 762"/>
              <a:gd name="T18" fmla="*/ 2083679 w 5216"/>
              <a:gd name="T19" fmla="*/ 113900 h 762"/>
              <a:gd name="T20" fmla="*/ 1849797 w 5216"/>
              <a:gd name="T21" fmla="*/ 80400 h 762"/>
              <a:gd name="T22" fmla="*/ 1418178 w 5216"/>
              <a:gd name="T23" fmla="*/ 31267 h 762"/>
              <a:gd name="T24" fmla="*/ 1031209 w 5216"/>
              <a:gd name="T25" fmla="*/ 4467 h 762"/>
              <a:gd name="T26" fmla="*/ 684637 w 5216"/>
              <a:gd name="T27" fmla="*/ 0 h 762"/>
              <a:gd name="T28" fmla="*/ 380590 w 5216"/>
              <a:gd name="T29" fmla="*/ 11167 h 762"/>
              <a:gd name="T30" fmla="*/ 116941 w 5216"/>
              <a:gd name="T31" fmla="*/ 35733 h 762"/>
              <a:gd name="T32" fmla="*/ 0 w 5216"/>
              <a:gd name="T33" fmla="*/ 53600 h 762"/>
              <a:gd name="T34" fmla="*/ 333814 w 5216"/>
              <a:gd name="T35" fmla="*/ 96033 h 762"/>
              <a:gd name="T36" fmla="*/ 693142 w 5216"/>
              <a:gd name="T37" fmla="*/ 156333 h 762"/>
              <a:gd name="T38" fmla="*/ 1077985 w 5216"/>
              <a:gd name="T39" fmla="*/ 234500 h 762"/>
              <a:gd name="T40" fmla="*/ 1490468 w 5216"/>
              <a:gd name="T41" fmla="*/ 330533 h 762"/>
              <a:gd name="T42" fmla="*/ 1866806 w 5216"/>
              <a:gd name="T43" fmla="*/ 422100 h 762"/>
              <a:gd name="T44" fmla="*/ 2559949 w 5216"/>
              <a:gd name="T45" fmla="*/ 576200 h 762"/>
              <a:gd name="T46" fmla="*/ 2878879 w 5216"/>
              <a:gd name="T47" fmla="*/ 638733 h 762"/>
              <a:gd name="T48" fmla="*/ 3180800 w 5216"/>
              <a:gd name="T49" fmla="*/ 692333 h 762"/>
              <a:gd name="T50" fmla="*/ 3465711 w 5216"/>
              <a:gd name="T51" fmla="*/ 739233 h 762"/>
              <a:gd name="T52" fmla="*/ 3733613 w 5216"/>
              <a:gd name="T53" fmla="*/ 774967 h 762"/>
              <a:gd name="T54" fmla="*/ 3986631 w 5216"/>
              <a:gd name="T55" fmla="*/ 806233 h 762"/>
              <a:gd name="T56" fmla="*/ 4224766 w 5216"/>
              <a:gd name="T57" fmla="*/ 826333 h 762"/>
              <a:gd name="T58" fmla="*/ 4448017 w 5216"/>
              <a:gd name="T59" fmla="*/ 841967 h 762"/>
              <a:gd name="T60" fmla="*/ 4660637 w 5216"/>
              <a:gd name="T61" fmla="*/ 850900 h 762"/>
              <a:gd name="T62" fmla="*/ 4858374 w 5216"/>
              <a:gd name="T63" fmla="*/ 850900 h 762"/>
              <a:gd name="T64" fmla="*/ 5045480 w 5216"/>
              <a:gd name="T65" fmla="*/ 846433 h 762"/>
              <a:gd name="T66" fmla="*/ 5221955 w 5216"/>
              <a:gd name="T67" fmla="*/ 835267 h 762"/>
              <a:gd name="T68" fmla="*/ 5387799 w 5216"/>
              <a:gd name="T69" fmla="*/ 817400 h 762"/>
              <a:gd name="T70" fmla="*/ 5545138 w 5216"/>
              <a:gd name="T71" fmla="*/ 797300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8140 h 694"/>
              <a:gd name="T2" fmla="*/ 0 w 5144"/>
              <a:gd name="T3" fmla="*/ 78140 h 694"/>
              <a:gd name="T4" fmla="*/ 19131 w 5144"/>
              <a:gd name="T5" fmla="*/ 73675 h 694"/>
              <a:gd name="T6" fmla="*/ 76526 w 5144"/>
              <a:gd name="T7" fmla="*/ 62512 h 694"/>
              <a:gd name="T8" fmla="*/ 174309 w 5144"/>
              <a:gd name="T9" fmla="*/ 46884 h 694"/>
              <a:gd name="T10" fmla="*/ 238081 w 5144"/>
              <a:gd name="T11" fmla="*/ 37954 h 694"/>
              <a:gd name="T12" fmla="*/ 312481 w 5144"/>
              <a:gd name="T13" fmla="*/ 29023 h 694"/>
              <a:gd name="T14" fmla="*/ 395384 w 5144"/>
              <a:gd name="T15" fmla="*/ 22326 h 694"/>
              <a:gd name="T16" fmla="*/ 491041 w 5144"/>
              <a:gd name="T17" fmla="*/ 15628 h 694"/>
              <a:gd name="T18" fmla="*/ 595201 w 5144"/>
              <a:gd name="T19" fmla="*/ 8930 h 694"/>
              <a:gd name="T20" fmla="*/ 712116 w 5144"/>
              <a:gd name="T21" fmla="*/ 4465 h 694"/>
              <a:gd name="T22" fmla="*/ 839659 w 5144"/>
              <a:gd name="T23" fmla="*/ 2233 h 694"/>
              <a:gd name="T24" fmla="*/ 977831 w 5144"/>
              <a:gd name="T25" fmla="*/ 0 h 694"/>
              <a:gd name="T26" fmla="*/ 1126631 w 5144"/>
              <a:gd name="T27" fmla="*/ 2233 h 694"/>
              <a:gd name="T28" fmla="*/ 1286060 w 5144"/>
              <a:gd name="T29" fmla="*/ 6698 h 694"/>
              <a:gd name="T30" fmla="*/ 1458243 w 5144"/>
              <a:gd name="T31" fmla="*/ 15628 h 694"/>
              <a:gd name="T32" fmla="*/ 1641055 w 5144"/>
              <a:gd name="T33" fmla="*/ 26791 h 694"/>
              <a:gd name="T34" fmla="*/ 1834496 w 5144"/>
              <a:gd name="T35" fmla="*/ 44651 h 694"/>
              <a:gd name="T36" fmla="*/ 2040691 w 5144"/>
              <a:gd name="T37" fmla="*/ 64744 h 694"/>
              <a:gd name="T38" fmla="*/ 2259640 w 5144"/>
              <a:gd name="T39" fmla="*/ 89303 h 694"/>
              <a:gd name="T40" fmla="*/ 2489217 w 5144"/>
              <a:gd name="T41" fmla="*/ 118326 h 694"/>
              <a:gd name="T42" fmla="*/ 2731549 w 5144"/>
              <a:gd name="T43" fmla="*/ 154047 h 694"/>
              <a:gd name="T44" fmla="*/ 2984510 w 5144"/>
              <a:gd name="T45" fmla="*/ 194233 h 694"/>
              <a:gd name="T46" fmla="*/ 3250225 w 5144"/>
              <a:gd name="T47" fmla="*/ 241117 h 694"/>
              <a:gd name="T48" fmla="*/ 3528694 w 5144"/>
              <a:gd name="T49" fmla="*/ 296931 h 694"/>
              <a:gd name="T50" fmla="*/ 3819918 w 5144"/>
              <a:gd name="T51" fmla="*/ 357210 h 694"/>
              <a:gd name="T52" fmla="*/ 4123895 w 5144"/>
              <a:gd name="T53" fmla="*/ 424187 h 694"/>
              <a:gd name="T54" fmla="*/ 4440628 w 5144"/>
              <a:gd name="T55" fmla="*/ 500095 h 694"/>
              <a:gd name="T56" fmla="*/ 4770114 w 5144"/>
              <a:gd name="T57" fmla="*/ 582699 h 694"/>
              <a:gd name="T58" fmla="*/ 5112355 w 5144"/>
              <a:gd name="T59" fmla="*/ 674235 h 694"/>
              <a:gd name="T60" fmla="*/ 5467350 w 5144"/>
              <a:gd name="T61" fmla="*/ 774700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652463 h 584"/>
              <a:gd name="T2" fmla="*/ 0 w 3112"/>
              <a:gd name="T3" fmla="*/ 652463 h 584"/>
              <a:gd name="T4" fmla="*/ 95633 w 3112"/>
              <a:gd name="T5" fmla="*/ 625649 h 584"/>
              <a:gd name="T6" fmla="*/ 357028 w 3112"/>
              <a:gd name="T7" fmla="*/ 556381 h 584"/>
              <a:gd name="T8" fmla="*/ 537668 w 3112"/>
              <a:gd name="T9" fmla="*/ 509457 h 584"/>
              <a:gd name="T10" fmla="*/ 745934 w 3112"/>
              <a:gd name="T11" fmla="*/ 458065 h 584"/>
              <a:gd name="T12" fmla="*/ 977578 w 3112"/>
              <a:gd name="T13" fmla="*/ 402203 h 584"/>
              <a:gd name="T14" fmla="*/ 1226223 w 3112"/>
              <a:gd name="T15" fmla="*/ 341873 h 584"/>
              <a:gd name="T16" fmla="*/ 1489743 w 3112"/>
              <a:gd name="T17" fmla="*/ 283777 h 584"/>
              <a:gd name="T18" fmla="*/ 1759640 w 3112"/>
              <a:gd name="T19" fmla="*/ 225681 h 584"/>
              <a:gd name="T20" fmla="*/ 2035912 w 3112"/>
              <a:gd name="T21" fmla="*/ 172054 h 584"/>
              <a:gd name="T22" fmla="*/ 2310059 w 3112"/>
              <a:gd name="T23" fmla="*/ 120661 h 584"/>
              <a:gd name="T24" fmla="*/ 2446070 w 3112"/>
              <a:gd name="T25" fmla="*/ 98316 h 584"/>
              <a:gd name="T26" fmla="*/ 2577830 w 3112"/>
              <a:gd name="T27" fmla="*/ 75972 h 584"/>
              <a:gd name="T28" fmla="*/ 2709591 w 3112"/>
              <a:gd name="T29" fmla="*/ 58096 h 584"/>
              <a:gd name="T30" fmla="*/ 2837101 w 3112"/>
              <a:gd name="T31" fmla="*/ 40220 h 584"/>
              <a:gd name="T32" fmla="*/ 2962486 w 3112"/>
              <a:gd name="T33" fmla="*/ 26814 h 584"/>
              <a:gd name="T34" fmla="*/ 3081495 w 3112"/>
              <a:gd name="T35" fmla="*/ 15641 h 584"/>
              <a:gd name="T36" fmla="*/ 3196254 w 3112"/>
              <a:gd name="T37" fmla="*/ 6703 h 584"/>
              <a:gd name="T38" fmla="*/ 3306763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719055 w 8196"/>
              <a:gd name="T1" fmla="*/ 570733 h 1192"/>
              <a:gd name="T2" fmla="*/ 8557275 w 8196"/>
              <a:gd name="T3" fmla="*/ 635386 h 1192"/>
              <a:gd name="T4" fmla="*/ 8384853 w 8196"/>
              <a:gd name="T5" fmla="*/ 691122 h 1192"/>
              <a:gd name="T6" fmla="*/ 8201787 w 8196"/>
              <a:gd name="T7" fmla="*/ 742398 h 1192"/>
              <a:gd name="T8" fmla="*/ 8005948 w 8196"/>
              <a:gd name="T9" fmla="*/ 782528 h 1192"/>
              <a:gd name="T10" fmla="*/ 7793081 w 8196"/>
              <a:gd name="T11" fmla="*/ 813740 h 1192"/>
              <a:gd name="T12" fmla="*/ 7563184 w 8196"/>
              <a:gd name="T13" fmla="*/ 836034 h 1192"/>
              <a:gd name="T14" fmla="*/ 7314129 w 8196"/>
              <a:gd name="T15" fmla="*/ 849411 h 1192"/>
              <a:gd name="T16" fmla="*/ 7043787 w 8196"/>
              <a:gd name="T17" fmla="*/ 847181 h 1192"/>
              <a:gd name="T18" fmla="*/ 6750030 w 8196"/>
              <a:gd name="T19" fmla="*/ 836034 h 1192"/>
              <a:gd name="T20" fmla="*/ 6430729 w 8196"/>
              <a:gd name="T21" fmla="*/ 809281 h 1192"/>
              <a:gd name="T22" fmla="*/ 6083754 w 8196"/>
              <a:gd name="T23" fmla="*/ 769151 h 1192"/>
              <a:gd name="T24" fmla="*/ 5709108 w 8196"/>
              <a:gd name="T25" fmla="*/ 715645 h 1192"/>
              <a:gd name="T26" fmla="*/ 5302531 w 8196"/>
              <a:gd name="T27" fmla="*/ 644304 h 1192"/>
              <a:gd name="T28" fmla="*/ 4861895 w 8196"/>
              <a:gd name="T29" fmla="*/ 557356 h 1192"/>
              <a:gd name="T30" fmla="*/ 4387200 w 8196"/>
              <a:gd name="T31" fmla="*/ 452573 h 1192"/>
              <a:gd name="T32" fmla="*/ 3874189 w 8196"/>
              <a:gd name="T33" fmla="*/ 329955 h 1192"/>
              <a:gd name="T34" fmla="*/ 3614491 w 8196"/>
              <a:gd name="T35" fmla="*/ 267531 h 1192"/>
              <a:gd name="T36" fmla="*/ 3122767 w 8196"/>
              <a:gd name="T37" fmla="*/ 164977 h 1192"/>
              <a:gd name="T38" fmla="*/ 2673616 w 8196"/>
              <a:gd name="T39" fmla="*/ 91406 h 1192"/>
              <a:gd name="T40" fmla="*/ 2262782 w 8196"/>
              <a:gd name="T41" fmla="*/ 40130 h 1192"/>
              <a:gd name="T42" fmla="*/ 1890264 w 8196"/>
              <a:gd name="T43" fmla="*/ 11147 h 1192"/>
              <a:gd name="T44" fmla="*/ 1556062 w 8196"/>
              <a:gd name="T45" fmla="*/ 0 h 1192"/>
              <a:gd name="T46" fmla="*/ 1258047 w 8196"/>
              <a:gd name="T47" fmla="*/ 4459 h 1192"/>
              <a:gd name="T48" fmla="*/ 994091 w 8196"/>
              <a:gd name="T49" fmla="*/ 22294 h 1192"/>
              <a:gd name="T50" fmla="*/ 762066 w 8196"/>
              <a:gd name="T51" fmla="*/ 49047 h 1192"/>
              <a:gd name="T52" fmla="*/ 564099 w 8196"/>
              <a:gd name="T53" fmla="*/ 82489 h 1192"/>
              <a:gd name="T54" fmla="*/ 398062 w 8196"/>
              <a:gd name="T55" fmla="*/ 120389 h 1192"/>
              <a:gd name="T56" fmla="*/ 263956 w 8196"/>
              <a:gd name="T57" fmla="*/ 160519 h 1192"/>
              <a:gd name="T58" fmla="*/ 157522 w 8196"/>
              <a:gd name="T59" fmla="*/ 196189 h 1192"/>
              <a:gd name="T60" fmla="*/ 51088 w 8196"/>
              <a:gd name="T61" fmla="*/ 240778 h 1192"/>
              <a:gd name="T62" fmla="*/ 0 w 8196"/>
              <a:gd name="T63" fmla="*/ 267531 h 1192"/>
              <a:gd name="T64" fmla="*/ 8719055 w 8196"/>
              <a:gd name="T65" fmla="*/ 1328737 h 1192"/>
              <a:gd name="T66" fmla="*/ 8723312 w 8196"/>
              <a:gd name="T67" fmla="*/ 1322049 h 1192"/>
              <a:gd name="T68" fmla="*/ 8723312 w 8196"/>
              <a:gd name="T69" fmla="*/ 568503 h 1192"/>
              <a:gd name="T70" fmla="*/ 8719055 w 8196"/>
              <a:gd name="T71" fmla="*/ 570733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B46DA-2663-4BBB-BFA4-4E896976A465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CBC61-743C-4E5C-8327-D45884FFE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0CE71-F755-41AC-801B-4A94BC98A82B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9B2EE-A63D-4F4A-96E6-ABB8560506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25D5C-701C-4016-BB07-05C380E239AE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BEBDD-DA89-48DA-BC07-30FF763D5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74A2E-C24C-429B-A8F8-E2C03C6E77FD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9F886-0D4C-4805-B85E-2FB53AC55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461 w 2706"/>
                <a:gd name="T1" fmla="*/ 0 h 640"/>
                <a:gd name="T2" fmla="*/ 4286461 w 2706"/>
                <a:gd name="T3" fmla="*/ 0 h 640"/>
                <a:gd name="T4" fmla="*/ 4105477 w 2706"/>
                <a:gd name="T5" fmla="*/ 28579 h 640"/>
                <a:gd name="T6" fmla="*/ 3921318 w 2706"/>
                <a:gd name="T7" fmla="*/ 60334 h 640"/>
                <a:gd name="T8" fmla="*/ 3733983 w 2706"/>
                <a:gd name="T9" fmla="*/ 95264 h 640"/>
                <a:gd name="T10" fmla="*/ 3540299 w 2706"/>
                <a:gd name="T11" fmla="*/ 130194 h 640"/>
                <a:gd name="T12" fmla="*/ 3343439 w 2706"/>
                <a:gd name="T13" fmla="*/ 171476 h 640"/>
                <a:gd name="T14" fmla="*/ 3140229 w 2706"/>
                <a:gd name="T15" fmla="*/ 212757 h 640"/>
                <a:gd name="T16" fmla="*/ 2933844 w 2706"/>
                <a:gd name="T17" fmla="*/ 260389 h 640"/>
                <a:gd name="T18" fmla="*/ 2721109 w 2706"/>
                <a:gd name="T19" fmla="*/ 308021 h 640"/>
                <a:gd name="T20" fmla="*/ 2721109 w 2706"/>
                <a:gd name="T21" fmla="*/ 308021 h 640"/>
                <a:gd name="T22" fmla="*/ 2336915 w 2706"/>
                <a:gd name="T23" fmla="*/ 400110 h 640"/>
                <a:gd name="T24" fmla="*/ 1962246 w 2706"/>
                <a:gd name="T25" fmla="*/ 482672 h 640"/>
                <a:gd name="T26" fmla="*/ 1603454 w 2706"/>
                <a:gd name="T27" fmla="*/ 558884 h 640"/>
                <a:gd name="T28" fmla="*/ 1257362 w 2706"/>
                <a:gd name="T29" fmla="*/ 631920 h 640"/>
                <a:gd name="T30" fmla="*/ 927146 w 2706"/>
                <a:gd name="T31" fmla="*/ 695429 h 640"/>
                <a:gd name="T32" fmla="*/ 606455 w 2706"/>
                <a:gd name="T33" fmla="*/ 752588 h 640"/>
                <a:gd name="T34" fmla="*/ 298465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85 w 2706"/>
                <a:gd name="T41" fmla="*/ 882782 h 640"/>
                <a:gd name="T42" fmla="*/ 403245 w 2706"/>
                <a:gd name="T43" fmla="*/ 908186 h 640"/>
                <a:gd name="T44" fmla="*/ 593754 w 2706"/>
                <a:gd name="T45" fmla="*/ 930414 h 640"/>
                <a:gd name="T46" fmla="*/ 781088 w 2706"/>
                <a:gd name="T47" fmla="*/ 949467 h 640"/>
                <a:gd name="T48" fmla="*/ 962072 w 2706"/>
                <a:gd name="T49" fmla="*/ 968520 h 640"/>
                <a:gd name="T50" fmla="*/ 1136706 w 2706"/>
                <a:gd name="T51" fmla="*/ 981222 h 640"/>
                <a:gd name="T52" fmla="*/ 1304989 w 2706"/>
                <a:gd name="T53" fmla="*/ 993924 h 640"/>
                <a:gd name="T54" fmla="*/ 1470097 w 2706"/>
                <a:gd name="T55" fmla="*/ 1003450 h 640"/>
                <a:gd name="T56" fmla="*/ 1632030 w 2706"/>
                <a:gd name="T57" fmla="*/ 1009801 h 640"/>
                <a:gd name="T58" fmla="*/ 1787613 w 2706"/>
                <a:gd name="T59" fmla="*/ 1012977 h 640"/>
                <a:gd name="T60" fmla="*/ 1936845 w 2706"/>
                <a:gd name="T61" fmla="*/ 1016152 h 640"/>
                <a:gd name="T62" fmla="*/ 2082902 w 2706"/>
                <a:gd name="T63" fmla="*/ 1016152 h 640"/>
                <a:gd name="T64" fmla="*/ 2225784 w 2706"/>
                <a:gd name="T65" fmla="*/ 1012977 h 640"/>
                <a:gd name="T66" fmla="*/ 2365491 w 2706"/>
                <a:gd name="T67" fmla="*/ 1009801 h 640"/>
                <a:gd name="T68" fmla="*/ 2498848 w 2706"/>
                <a:gd name="T69" fmla="*/ 1003450 h 640"/>
                <a:gd name="T70" fmla="*/ 2629029 w 2706"/>
                <a:gd name="T71" fmla="*/ 993924 h 640"/>
                <a:gd name="T72" fmla="*/ 2752860 w 2706"/>
                <a:gd name="T73" fmla="*/ 984397 h 640"/>
                <a:gd name="T74" fmla="*/ 2876691 w 2706"/>
                <a:gd name="T75" fmla="*/ 971695 h 640"/>
                <a:gd name="T76" fmla="*/ 2994172 w 2706"/>
                <a:gd name="T77" fmla="*/ 955818 h 640"/>
                <a:gd name="T78" fmla="*/ 3111653 w 2706"/>
                <a:gd name="T79" fmla="*/ 939941 h 640"/>
                <a:gd name="T80" fmla="*/ 3222783 w 2706"/>
                <a:gd name="T81" fmla="*/ 920888 h 640"/>
                <a:gd name="T82" fmla="*/ 3333914 w 2706"/>
                <a:gd name="T83" fmla="*/ 901835 h 640"/>
                <a:gd name="T84" fmla="*/ 3438694 w 2706"/>
                <a:gd name="T85" fmla="*/ 879607 h 640"/>
                <a:gd name="T86" fmla="*/ 3543474 w 2706"/>
                <a:gd name="T87" fmla="*/ 857378 h 640"/>
                <a:gd name="T88" fmla="*/ 3645079 w 2706"/>
                <a:gd name="T89" fmla="*/ 831974 h 640"/>
                <a:gd name="T90" fmla="*/ 3743509 w 2706"/>
                <a:gd name="T91" fmla="*/ 806571 h 640"/>
                <a:gd name="T92" fmla="*/ 3838764 w 2706"/>
                <a:gd name="T93" fmla="*/ 777991 h 640"/>
                <a:gd name="T94" fmla="*/ 3934018 w 2706"/>
                <a:gd name="T95" fmla="*/ 749412 h 640"/>
                <a:gd name="T96" fmla="*/ 4115002 w 2706"/>
                <a:gd name="T97" fmla="*/ 685903 h 640"/>
                <a:gd name="T98" fmla="*/ 4289636 w 2706"/>
                <a:gd name="T99" fmla="*/ 619218 h 640"/>
                <a:gd name="T100" fmla="*/ 4289636 w 2706"/>
                <a:gd name="T101" fmla="*/ 619218 h 640"/>
                <a:gd name="T102" fmla="*/ 4295986 w 2706"/>
                <a:gd name="T103" fmla="*/ 616042 h 640"/>
                <a:gd name="T104" fmla="*/ 4295986 w 2706"/>
                <a:gd name="T105" fmla="*/ 616042 h 640"/>
                <a:gd name="T106" fmla="*/ 4295986 w 2706"/>
                <a:gd name="T107" fmla="*/ 0 h 640"/>
                <a:gd name="T108" fmla="*/ 4295986 w 2706"/>
                <a:gd name="T109" fmla="*/ 0 h 640"/>
                <a:gd name="T110" fmla="*/ 4286461 w 2706"/>
                <a:gd name="T111" fmla="*/ 0 h 640"/>
                <a:gd name="T112" fmla="*/ 4286461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79020 w 5216"/>
                <a:gd name="T1" fmla="*/ 1131991 h 762"/>
                <a:gd name="T2" fmla="*/ 7910781 w 5216"/>
                <a:gd name="T3" fmla="*/ 1087599 h 762"/>
                <a:gd name="T4" fmla="*/ 7107640 w 5216"/>
                <a:gd name="T5" fmla="*/ 967107 h 762"/>
                <a:gd name="T6" fmla="*/ 6212439 w 5216"/>
                <a:gd name="T7" fmla="*/ 805394 h 762"/>
                <a:gd name="T8" fmla="*/ 5215656 w 5216"/>
                <a:gd name="T9" fmla="*/ 592948 h 762"/>
                <a:gd name="T10" fmla="*/ 4675996 w 5216"/>
                <a:gd name="T11" fmla="*/ 469285 h 762"/>
                <a:gd name="T12" fmla="*/ 4256965 w 5216"/>
                <a:gd name="T13" fmla="*/ 374159 h 762"/>
                <a:gd name="T14" fmla="*/ 3856982 w 5216"/>
                <a:gd name="T15" fmla="*/ 291718 h 762"/>
                <a:gd name="T16" fmla="*/ 3476046 w 5216"/>
                <a:gd name="T17" fmla="*/ 221959 h 762"/>
                <a:gd name="T18" fmla="*/ 3110981 w 5216"/>
                <a:gd name="T19" fmla="*/ 161713 h 762"/>
                <a:gd name="T20" fmla="*/ 2761790 w 5216"/>
                <a:gd name="T21" fmla="*/ 114150 h 762"/>
                <a:gd name="T22" fmla="*/ 2117372 w 5216"/>
                <a:gd name="T23" fmla="*/ 44392 h 762"/>
                <a:gd name="T24" fmla="*/ 1539618 w 5216"/>
                <a:gd name="T25" fmla="*/ 6342 h 762"/>
                <a:gd name="T26" fmla="*/ 1022180 w 5216"/>
                <a:gd name="T27" fmla="*/ 0 h 762"/>
                <a:gd name="T28" fmla="*/ 568230 w 5216"/>
                <a:gd name="T29" fmla="*/ 15854 h 762"/>
                <a:gd name="T30" fmla="*/ 174596 w 5216"/>
                <a:gd name="T31" fmla="*/ 50733 h 762"/>
                <a:gd name="T32" fmla="*/ 0 w 5216"/>
                <a:gd name="T33" fmla="*/ 76100 h 762"/>
                <a:gd name="T34" fmla="*/ 498392 w 5216"/>
                <a:gd name="T35" fmla="*/ 136346 h 762"/>
                <a:gd name="T36" fmla="*/ 1034878 w 5216"/>
                <a:gd name="T37" fmla="*/ 221959 h 762"/>
                <a:gd name="T38" fmla="*/ 1609457 w 5216"/>
                <a:gd name="T39" fmla="*/ 332938 h 762"/>
                <a:gd name="T40" fmla="*/ 2225304 w 5216"/>
                <a:gd name="T41" fmla="*/ 469285 h 762"/>
                <a:gd name="T42" fmla="*/ 2787185 w 5216"/>
                <a:gd name="T43" fmla="*/ 599289 h 762"/>
                <a:gd name="T44" fmla="*/ 3822063 w 5216"/>
                <a:gd name="T45" fmla="*/ 818077 h 762"/>
                <a:gd name="T46" fmla="*/ 4298234 w 5216"/>
                <a:gd name="T47" fmla="*/ 906861 h 762"/>
                <a:gd name="T48" fmla="*/ 4749008 w 5216"/>
                <a:gd name="T49" fmla="*/ 982961 h 762"/>
                <a:gd name="T50" fmla="*/ 5174388 w 5216"/>
                <a:gd name="T51" fmla="*/ 1049549 h 762"/>
                <a:gd name="T52" fmla="*/ 5574371 w 5216"/>
                <a:gd name="T53" fmla="*/ 1100282 h 762"/>
                <a:gd name="T54" fmla="*/ 5952133 w 5216"/>
                <a:gd name="T55" fmla="*/ 1144674 h 762"/>
                <a:gd name="T56" fmla="*/ 6307674 w 5216"/>
                <a:gd name="T57" fmla="*/ 1173212 h 762"/>
                <a:gd name="T58" fmla="*/ 6640993 w 5216"/>
                <a:gd name="T59" fmla="*/ 1195408 h 762"/>
                <a:gd name="T60" fmla="*/ 6958440 w 5216"/>
                <a:gd name="T61" fmla="*/ 1208091 h 762"/>
                <a:gd name="T62" fmla="*/ 7253666 w 5216"/>
                <a:gd name="T63" fmla="*/ 1208091 h 762"/>
                <a:gd name="T64" fmla="*/ 7533019 w 5216"/>
                <a:gd name="T65" fmla="*/ 1201749 h 762"/>
                <a:gd name="T66" fmla="*/ 7796500 w 5216"/>
                <a:gd name="T67" fmla="*/ 1185895 h 762"/>
                <a:gd name="T68" fmla="*/ 8044109 w 5216"/>
                <a:gd name="T69" fmla="*/ 1160528 h 762"/>
                <a:gd name="T70" fmla="*/ 8279020 w 5216"/>
                <a:gd name="T71" fmla="*/ 1131991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72 w 5144"/>
                <a:gd name="T5" fmla="*/ 104797 h 694"/>
                <a:gd name="T6" fmla="*/ 114288 w 5144"/>
                <a:gd name="T7" fmla="*/ 88919 h 694"/>
                <a:gd name="T8" fmla="*/ 260322 w 5144"/>
                <a:gd name="T9" fmla="*/ 66689 h 694"/>
                <a:gd name="T10" fmla="*/ 355562 w 5144"/>
                <a:gd name="T11" fmla="*/ 53987 h 694"/>
                <a:gd name="T12" fmla="*/ 466675 w 5144"/>
                <a:gd name="T13" fmla="*/ 41284 h 694"/>
                <a:gd name="T14" fmla="*/ 590486 w 5144"/>
                <a:gd name="T15" fmla="*/ 31757 h 694"/>
                <a:gd name="T16" fmla="*/ 733346 w 5144"/>
                <a:gd name="T17" fmla="*/ 22230 h 694"/>
                <a:gd name="T18" fmla="*/ 888904 w 5144"/>
                <a:gd name="T19" fmla="*/ 12703 h 694"/>
                <a:gd name="T20" fmla="*/ 1063510 w 5144"/>
                <a:gd name="T21" fmla="*/ 6351 h 694"/>
                <a:gd name="T22" fmla="*/ 1253990 w 5144"/>
                <a:gd name="T23" fmla="*/ 3176 h 694"/>
                <a:gd name="T24" fmla="*/ 1460342 w 5144"/>
                <a:gd name="T25" fmla="*/ 0 h 694"/>
                <a:gd name="T26" fmla="*/ 1682568 w 5144"/>
                <a:gd name="T27" fmla="*/ 3176 h 694"/>
                <a:gd name="T28" fmla="*/ 1920668 w 5144"/>
                <a:gd name="T29" fmla="*/ 9527 h 694"/>
                <a:gd name="T30" fmla="*/ 2177815 w 5144"/>
                <a:gd name="T31" fmla="*/ 22230 h 694"/>
                <a:gd name="T32" fmla="*/ 2450836 w 5144"/>
                <a:gd name="T33" fmla="*/ 38108 h 694"/>
                <a:gd name="T34" fmla="*/ 2739729 w 5144"/>
                <a:gd name="T35" fmla="*/ 63514 h 694"/>
                <a:gd name="T36" fmla="*/ 3047671 w 5144"/>
                <a:gd name="T37" fmla="*/ 92095 h 694"/>
                <a:gd name="T38" fmla="*/ 3374661 w 5144"/>
                <a:gd name="T39" fmla="*/ 127027 h 694"/>
                <a:gd name="T40" fmla="*/ 3717524 w 5144"/>
                <a:gd name="T41" fmla="*/ 168311 h 694"/>
                <a:gd name="T42" fmla="*/ 4079435 w 5144"/>
                <a:gd name="T43" fmla="*/ 219122 h 694"/>
                <a:gd name="T44" fmla="*/ 4457219 w 5144"/>
                <a:gd name="T45" fmla="*/ 276284 h 694"/>
                <a:gd name="T46" fmla="*/ 4854051 w 5144"/>
                <a:gd name="T47" fmla="*/ 342973 h 694"/>
                <a:gd name="T48" fmla="*/ 5269931 w 5144"/>
                <a:gd name="T49" fmla="*/ 422365 h 694"/>
                <a:gd name="T50" fmla="*/ 5704859 w 5144"/>
                <a:gd name="T51" fmla="*/ 508108 h 694"/>
                <a:gd name="T52" fmla="*/ 6158835 w 5144"/>
                <a:gd name="T53" fmla="*/ 603379 h 694"/>
                <a:gd name="T54" fmla="*/ 6631859 w 5144"/>
                <a:gd name="T55" fmla="*/ 711352 h 694"/>
                <a:gd name="T56" fmla="*/ 7123931 w 5144"/>
                <a:gd name="T57" fmla="*/ 828852 h 694"/>
                <a:gd name="T58" fmla="*/ 7635051 w 5144"/>
                <a:gd name="T59" fmla="*/ 959055 h 694"/>
                <a:gd name="T60" fmla="*/ 8165219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91 w 3112"/>
                <a:gd name="T5" fmla="*/ 887779 h 584"/>
                <a:gd name="T6" fmla="*/ 533460 w 3112"/>
                <a:gd name="T7" fmla="*/ 789489 h 584"/>
                <a:gd name="T8" fmla="*/ 803366 w 3112"/>
                <a:gd name="T9" fmla="*/ 722906 h 584"/>
                <a:gd name="T10" fmla="*/ 1114551 w 3112"/>
                <a:gd name="T11" fmla="*/ 649981 h 584"/>
                <a:gd name="T12" fmla="*/ 1460665 w 3112"/>
                <a:gd name="T13" fmla="*/ 570715 h 584"/>
                <a:gd name="T14" fmla="*/ 1832182 w 3112"/>
                <a:gd name="T15" fmla="*/ 485108 h 584"/>
                <a:gd name="T16" fmla="*/ 2225927 w 3112"/>
                <a:gd name="T17" fmla="*/ 402671 h 584"/>
                <a:gd name="T18" fmla="*/ 2629197 w 3112"/>
                <a:gd name="T19" fmla="*/ 320235 h 584"/>
                <a:gd name="T20" fmla="*/ 3041994 w 3112"/>
                <a:gd name="T21" fmla="*/ 244139 h 584"/>
                <a:gd name="T22" fmla="*/ 3451616 w 3112"/>
                <a:gd name="T23" fmla="*/ 171215 h 584"/>
                <a:gd name="T24" fmla="*/ 3654839 w 3112"/>
                <a:gd name="T25" fmla="*/ 139508 h 584"/>
                <a:gd name="T26" fmla="*/ 3851711 w 3112"/>
                <a:gd name="T27" fmla="*/ 107802 h 584"/>
                <a:gd name="T28" fmla="*/ 4048583 w 3112"/>
                <a:gd name="T29" fmla="*/ 82437 h 584"/>
                <a:gd name="T30" fmla="*/ 4239105 w 3112"/>
                <a:gd name="T31" fmla="*/ 57072 h 584"/>
                <a:gd name="T32" fmla="*/ 4426451 w 3112"/>
                <a:gd name="T33" fmla="*/ 38048 h 584"/>
                <a:gd name="T34" fmla="*/ 4604271 w 3112"/>
                <a:gd name="T35" fmla="*/ 22194 h 584"/>
                <a:gd name="T36" fmla="*/ 4775740 w 3112"/>
                <a:gd name="T37" fmla="*/ 9512 h 584"/>
                <a:gd name="T38" fmla="*/ 4940859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8BE02-5C4A-41D6-AFEE-F2CEE495EE3C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7A8A2-5F0E-4542-A23D-D1AC764E3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45 h 640"/>
                <a:gd name="T6" fmla="*/ 3920617 w 2706"/>
                <a:gd name="T7" fmla="*/ 60262 h 640"/>
                <a:gd name="T8" fmla="*/ 3733317 w 2706"/>
                <a:gd name="T9" fmla="*/ 95151 h 640"/>
                <a:gd name="T10" fmla="*/ 3539667 w 2706"/>
                <a:gd name="T11" fmla="*/ 130039 h 640"/>
                <a:gd name="T12" fmla="*/ 3342842 w 2706"/>
                <a:gd name="T13" fmla="*/ 171271 h 640"/>
                <a:gd name="T14" fmla="*/ 3139669 w 2706"/>
                <a:gd name="T15" fmla="*/ 212503 h 640"/>
                <a:gd name="T16" fmla="*/ 2933320 w 2706"/>
                <a:gd name="T17" fmla="*/ 260078 h 640"/>
                <a:gd name="T18" fmla="*/ 2720623 w 2706"/>
                <a:gd name="T19" fmla="*/ 307654 h 640"/>
                <a:gd name="T20" fmla="*/ 2720623 w 2706"/>
                <a:gd name="T21" fmla="*/ 307654 h 640"/>
                <a:gd name="T22" fmla="*/ 2336498 w 2706"/>
                <a:gd name="T23" fmla="*/ 399633 h 640"/>
                <a:gd name="T24" fmla="*/ 1961896 w 2706"/>
                <a:gd name="T25" fmla="*/ 482097 h 640"/>
                <a:gd name="T26" fmla="*/ 1603167 w 2706"/>
                <a:gd name="T27" fmla="*/ 558217 h 640"/>
                <a:gd name="T28" fmla="*/ 1257137 w 2706"/>
                <a:gd name="T29" fmla="*/ 631166 h 640"/>
                <a:gd name="T30" fmla="*/ 926980 w 2706"/>
                <a:gd name="T31" fmla="*/ 694600 h 640"/>
                <a:gd name="T32" fmla="*/ 606347 w 2706"/>
                <a:gd name="T33" fmla="*/ 751690 h 640"/>
                <a:gd name="T34" fmla="*/ 298411 w 2706"/>
                <a:gd name="T35" fmla="*/ 805609 h 640"/>
                <a:gd name="T36" fmla="*/ 0 w 2706"/>
                <a:gd name="T37" fmla="*/ 853184 h 640"/>
                <a:gd name="T38" fmla="*/ 0 w 2706"/>
                <a:gd name="T39" fmla="*/ 853184 h 640"/>
                <a:gd name="T40" fmla="*/ 206348 w 2706"/>
                <a:gd name="T41" fmla="*/ 881729 h 640"/>
                <a:gd name="T42" fmla="*/ 403173 w 2706"/>
                <a:gd name="T43" fmla="*/ 907103 h 640"/>
                <a:gd name="T44" fmla="*/ 593648 w 2706"/>
                <a:gd name="T45" fmla="*/ 929304 h 640"/>
                <a:gd name="T46" fmla="*/ 780949 w 2706"/>
                <a:gd name="T47" fmla="*/ 948335 h 640"/>
                <a:gd name="T48" fmla="*/ 961900 w 2706"/>
                <a:gd name="T49" fmla="*/ 967365 h 640"/>
                <a:gd name="T50" fmla="*/ 1136503 w 2706"/>
                <a:gd name="T51" fmla="*/ 980051 h 640"/>
                <a:gd name="T52" fmla="*/ 1304756 w 2706"/>
                <a:gd name="T53" fmla="*/ 992738 h 640"/>
                <a:gd name="T54" fmla="*/ 1469835 w 2706"/>
                <a:gd name="T55" fmla="*/ 1002253 h 640"/>
                <a:gd name="T56" fmla="*/ 1631739 w 2706"/>
                <a:gd name="T57" fmla="*/ 1008597 h 640"/>
                <a:gd name="T58" fmla="*/ 1787294 w 2706"/>
                <a:gd name="T59" fmla="*/ 1011768 h 640"/>
                <a:gd name="T60" fmla="*/ 1936499 w 2706"/>
                <a:gd name="T61" fmla="*/ 1014940 h 640"/>
                <a:gd name="T62" fmla="*/ 2082530 w 2706"/>
                <a:gd name="T63" fmla="*/ 1014940 h 640"/>
                <a:gd name="T64" fmla="*/ 2225387 w 2706"/>
                <a:gd name="T65" fmla="*/ 1011768 h 640"/>
                <a:gd name="T66" fmla="*/ 2365069 w 2706"/>
                <a:gd name="T67" fmla="*/ 1008597 h 640"/>
                <a:gd name="T68" fmla="*/ 2498402 w 2706"/>
                <a:gd name="T69" fmla="*/ 1002253 h 640"/>
                <a:gd name="T70" fmla="*/ 2628560 w 2706"/>
                <a:gd name="T71" fmla="*/ 992738 h 640"/>
                <a:gd name="T72" fmla="*/ 2752369 w 2706"/>
                <a:gd name="T73" fmla="*/ 983223 h 640"/>
                <a:gd name="T74" fmla="*/ 2876178 w 2706"/>
                <a:gd name="T75" fmla="*/ 970536 h 640"/>
                <a:gd name="T76" fmla="*/ 2993637 w 2706"/>
                <a:gd name="T77" fmla="*/ 954678 h 640"/>
                <a:gd name="T78" fmla="*/ 3111097 w 2706"/>
                <a:gd name="T79" fmla="*/ 938820 h 640"/>
                <a:gd name="T80" fmla="*/ 3222208 w 2706"/>
                <a:gd name="T81" fmla="*/ 919789 h 640"/>
                <a:gd name="T82" fmla="*/ 3333319 w 2706"/>
                <a:gd name="T83" fmla="*/ 900759 h 640"/>
                <a:gd name="T84" fmla="*/ 3438080 w 2706"/>
                <a:gd name="T85" fmla="*/ 878557 h 640"/>
                <a:gd name="T86" fmla="*/ 3542841 w 2706"/>
                <a:gd name="T87" fmla="*/ 856356 h 640"/>
                <a:gd name="T88" fmla="*/ 3644428 w 2706"/>
                <a:gd name="T89" fmla="*/ 830982 h 640"/>
                <a:gd name="T90" fmla="*/ 3742841 w 2706"/>
                <a:gd name="T91" fmla="*/ 805609 h 640"/>
                <a:gd name="T92" fmla="*/ 3838078 w 2706"/>
                <a:gd name="T93" fmla="*/ 777063 h 640"/>
                <a:gd name="T94" fmla="*/ 3933316 w 2706"/>
                <a:gd name="T95" fmla="*/ 748518 h 640"/>
                <a:gd name="T96" fmla="*/ 4114267 w 2706"/>
                <a:gd name="T97" fmla="*/ 685085 h 640"/>
                <a:gd name="T98" fmla="*/ 4288870 w 2706"/>
                <a:gd name="T99" fmla="*/ 618479 h 640"/>
                <a:gd name="T100" fmla="*/ 4288870 w 2706"/>
                <a:gd name="T101" fmla="*/ 618479 h 640"/>
                <a:gd name="T102" fmla="*/ 4295219 w 2706"/>
                <a:gd name="T103" fmla="*/ 615307 h 640"/>
                <a:gd name="T104" fmla="*/ 4295219 w 2706"/>
                <a:gd name="T105" fmla="*/ 615307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8280254 w 5216"/>
                <a:gd name="T1" fmla="*/ 1132754 h 762"/>
                <a:gd name="T2" fmla="*/ 7911960 w 5216"/>
                <a:gd name="T3" fmla="*/ 1088333 h 762"/>
                <a:gd name="T4" fmla="*/ 7108700 w 5216"/>
                <a:gd name="T5" fmla="*/ 967759 h 762"/>
                <a:gd name="T6" fmla="*/ 6213365 w 5216"/>
                <a:gd name="T7" fmla="*/ 805937 h 762"/>
                <a:gd name="T8" fmla="*/ 5216433 w 5216"/>
                <a:gd name="T9" fmla="*/ 593348 h 762"/>
                <a:gd name="T10" fmla="*/ 4676693 w 5216"/>
                <a:gd name="T11" fmla="*/ 469601 h 762"/>
                <a:gd name="T12" fmla="*/ 4257600 w 5216"/>
                <a:gd name="T13" fmla="*/ 374412 h 762"/>
                <a:gd name="T14" fmla="*/ 3857557 w 5216"/>
                <a:gd name="T15" fmla="*/ 291914 h 762"/>
                <a:gd name="T16" fmla="*/ 3476564 w 5216"/>
                <a:gd name="T17" fmla="*/ 222109 h 762"/>
                <a:gd name="T18" fmla="*/ 3111445 w 5216"/>
                <a:gd name="T19" fmla="*/ 161822 h 762"/>
                <a:gd name="T20" fmla="*/ 2762201 w 5216"/>
                <a:gd name="T21" fmla="*/ 114227 h 762"/>
                <a:gd name="T22" fmla="*/ 2117688 w 5216"/>
                <a:gd name="T23" fmla="*/ 44422 h 762"/>
                <a:gd name="T24" fmla="*/ 1539848 w 5216"/>
                <a:gd name="T25" fmla="*/ 6346 h 762"/>
                <a:gd name="T26" fmla="*/ 1022332 w 5216"/>
                <a:gd name="T27" fmla="*/ 0 h 762"/>
                <a:gd name="T28" fmla="*/ 568315 w 5216"/>
                <a:gd name="T29" fmla="*/ 15865 h 762"/>
                <a:gd name="T30" fmla="*/ 174622 w 5216"/>
                <a:gd name="T31" fmla="*/ 50768 h 762"/>
                <a:gd name="T32" fmla="*/ 0 w 5216"/>
                <a:gd name="T33" fmla="*/ 76152 h 762"/>
                <a:gd name="T34" fmla="*/ 498466 w 5216"/>
                <a:gd name="T35" fmla="*/ 136438 h 762"/>
                <a:gd name="T36" fmla="*/ 1035032 w 5216"/>
                <a:gd name="T37" fmla="*/ 222109 h 762"/>
                <a:gd name="T38" fmla="*/ 1609697 w 5216"/>
                <a:gd name="T39" fmla="*/ 333163 h 762"/>
                <a:gd name="T40" fmla="*/ 2225636 w 5216"/>
                <a:gd name="T41" fmla="*/ 469601 h 762"/>
                <a:gd name="T42" fmla="*/ 2787601 w 5216"/>
                <a:gd name="T43" fmla="*/ 599694 h 762"/>
                <a:gd name="T44" fmla="*/ 3822633 w 5216"/>
                <a:gd name="T45" fmla="*/ 818629 h 762"/>
                <a:gd name="T46" fmla="*/ 4298874 w 5216"/>
                <a:gd name="T47" fmla="*/ 907473 h 762"/>
                <a:gd name="T48" fmla="*/ 4749716 w 5216"/>
                <a:gd name="T49" fmla="*/ 983624 h 762"/>
                <a:gd name="T50" fmla="*/ 5175159 w 5216"/>
                <a:gd name="T51" fmla="*/ 1050257 h 762"/>
                <a:gd name="T52" fmla="*/ 5575202 w 5216"/>
                <a:gd name="T53" fmla="*/ 1101025 h 762"/>
                <a:gd name="T54" fmla="*/ 5953020 w 5216"/>
                <a:gd name="T55" fmla="*/ 1145446 h 762"/>
                <a:gd name="T56" fmla="*/ 6308614 w 5216"/>
                <a:gd name="T57" fmla="*/ 1174003 h 762"/>
                <a:gd name="T58" fmla="*/ 6641983 w 5216"/>
                <a:gd name="T59" fmla="*/ 1196214 h 762"/>
                <a:gd name="T60" fmla="*/ 6959477 w 5216"/>
                <a:gd name="T61" fmla="*/ 1208906 h 762"/>
                <a:gd name="T62" fmla="*/ 7254747 w 5216"/>
                <a:gd name="T63" fmla="*/ 1208906 h 762"/>
                <a:gd name="T64" fmla="*/ 7534142 w 5216"/>
                <a:gd name="T65" fmla="*/ 1202560 h 762"/>
                <a:gd name="T66" fmla="*/ 7797663 w 5216"/>
                <a:gd name="T67" fmla="*/ 1186695 h 762"/>
                <a:gd name="T68" fmla="*/ 8045308 w 5216"/>
                <a:gd name="T69" fmla="*/ 1161311 h 762"/>
                <a:gd name="T70" fmla="*/ 8280254 w 5216"/>
                <a:gd name="T71" fmla="*/ 113275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111244 h 694"/>
                <a:gd name="T2" fmla="*/ 0 w 5144"/>
                <a:gd name="T3" fmla="*/ 111244 h 694"/>
                <a:gd name="T4" fmla="*/ 28568 w 5144"/>
                <a:gd name="T5" fmla="*/ 104887 h 694"/>
                <a:gd name="T6" fmla="*/ 114274 w 5144"/>
                <a:gd name="T7" fmla="*/ 88995 h 694"/>
                <a:gd name="T8" fmla="*/ 260290 w 5144"/>
                <a:gd name="T9" fmla="*/ 66746 h 694"/>
                <a:gd name="T10" fmla="*/ 355519 w 5144"/>
                <a:gd name="T11" fmla="*/ 54033 h 694"/>
                <a:gd name="T12" fmla="*/ 466618 w 5144"/>
                <a:gd name="T13" fmla="*/ 41319 h 694"/>
                <a:gd name="T14" fmla="*/ 590415 w 5144"/>
                <a:gd name="T15" fmla="*/ 31784 h 694"/>
                <a:gd name="T16" fmla="*/ 733257 w 5144"/>
                <a:gd name="T17" fmla="*/ 22249 h 694"/>
                <a:gd name="T18" fmla="*/ 888797 w 5144"/>
                <a:gd name="T19" fmla="*/ 12714 h 694"/>
                <a:gd name="T20" fmla="*/ 1063382 w 5144"/>
                <a:gd name="T21" fmla="*/ 6357 h 694"/>
                <a:gd name="T22" fmla="*/ 1253838 w 5144"/>
                <a:gd name="T23" fmla="*/ 3178 h 694"/>
                <a:gd name="T24" fmla="*/ 1460166 w 5144"/>
                <a:gd name="T25" fmla="*/ 0 h 694"/>
                <a:gd name="T26" fmla="*/ 1682365 w 5144"/>
                <a:gd name="T27" fmla="*/ 3178 h 694"/>
                <a:gd name="T28" fmla="*/ 1920435 w 5144"/>
                <a:gd name="T29" fmla="*/ 9535 h 694"/>
                <a:gd name="T30" fmla="*/ 2177552 w 5144"/>
                <a:gd name="T31" fmla="*/ 22249 h 694"/>
                <a:gd name="T32" fmla="*/ 2450539 w 5144"/>
                <a:gd name="T33" fmla="*/ 38141 h 694"/>
                <a:gd name="T34" fmla="*/ 2739398 w 5144"/>
                <a:gd name="T35" fmla="*/ 63568 h 694"/>
                <a:gd name="T36" fmla="*/ 3047302 w 5144"/>
                <a:gd name="T37" fmla="*/ 92173 h 694"/>
                <a:gd name="T38" fmla="*/ 3374253 w 5144"/>
                <a:gd name="T39" fmla="*/ 127136 h 694"/>
                <a:gd name="T40" fmla="*/ 3717074 w 5144"/>
                <a:gd name="T41" fmla="*/ 168455 h 694"/>
                <a:gd name="T42" fmla="*/ 4078941 w 5144"/>
                <a:gd name="T43" fmla="*/ 219309 h 694"/>
                <a:gd name="T44" fmla="*/ 4456680 w 5144"/>
                <a:gd name="T45" fmla="*/ 276520 h 694"/>
                <a:gd name="T46" fmla="*/ 4853464 w 5144"/>
                <a:gd name="T47" fmla="*/ 343266 h 694"/>
                <a:gd name="T48" fmla="*/ 5269294 w 5144"/>
                <a:gd name="T49" fmla="*/ 422726 h 694"/>
                <a:gd name="T50" fmla="*/ 5704169 w 5144"/>
                <a:gd name="T51" fmla="*/ 508543 h 694"/>
                <a:gd name="T52" fmla="*/ 6158090 w 5144"/>
                <a:gd name="T53" fmla="*/ 603894 h 694"/>
                <a:gd name="T54" fmla="*/ 6631057 w 5144"/>
                <a:gd name="T55" fmla="*/ 711960 h 694"/>
                <a:gd name="T56" fmla="*/ 7123069 w 5144"/>
                <a:gd name="T57" fmla="*/ 829560 h 694"/>
                <a:gd name="T58" fmla="*/ 7634127 w 5144"/>
                <a:gd name="T59" fmla="*/ 959874 h 694"/>
                <a:gd name="T60" fmla="*/ 8164231 w 5144"/>
                <a:gd name="T61" fmla="*/ 1102902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926979 h 584"/>
                <a:gd name="T2" fmla="*/ 0 w 3112"/>
                <a:gd name="T3" fmla="*/ 926979 h 584"/>
                <a:gd name="T4" fmla="*/ 142845 w 3112"/>
                <a:gd name="T5" fmla="*/ 888884 h 584"/>
                <a:gd name="T6" fmla="*/ 533288 w 3112"/>
                <a:gd name="T7" fmla="*/ 790472 h 584"/>
                <a:gd name="T8" fmla="*/ 803107 w 3112"/>
                <a:gd name="T9" fmla="*/ 723806 h 584"/>
                <a:gd name="T10" fmla="*/ 1114192 w 3112"/>
                <a:gd name="T11" fmla="*/ 650790 h 584"/>
                <a:gd name="T12" fmla="*/ 1460194 w 3112"/>
                <a:gd name="T13" fmla="*/ 571425 h 584"/>
                <a:gd name="T14" fmla="*/ 1831591 w 3112"/>
                <a:gd name="T15" fmla="*/ 485712 h 584"/>
                <a:gd name="T16" fmla="*/ 2225209 w 3112"/>
                <a:gd name="T17" fmla="*/ 403172 h 584"/>
                <a:gd name="T18" fmla="*/ 2628349 w 3112"/>
                <a:gd name="T19" fmla="*/ 320633 h 584"/>
                <a:gd name="T20" fmla="*/ 3041013 w 3112"/>
                <a:gd name="T21" fmla="*/ 244443 h 584"/>
                <a:gd name="T22" fmla="*/ 3450502 w 3112"/>
                <a:gd name="T23" fmla="*/ 171428 h 584"/>
                <a:gd name="T24" fmla="*/ 3653659 w 3112"/>
                <a:gd name="T25" fmla="*/ 139682 h 584"/>
                <a:gd name="T26" fmla="*/ 3850468 w 3112"/>
                <a:gd name="T27" fmla="*/ 107936 h 584"/>
                <a:gd name="T28" fmla="*/ 4047277 w 3112"/>
                <a:gd name="T29" fmla="*/ 82539 h 584"/>
                <a:gd name="T30" fmla="*/ 4237737 w 3112"/>
                <a:gd name="T31" fmla="*/ 57143 h 584"/>
                <a:gd name="T32" fmla="*/ 4425023 w 3112"/>
                <a:gd name="T33" fmla="*/ 38095 h 584"/>
                <a:gd name="T34" fmla="*/ 4602786 w 3112"/>
                <a:gd name="T35" fmla="*/ 22222 h 584"/>
                <a:gd name="T36" fmla="*/ 4774200 w 3112"/>
                <a:gd name="T37" fmla="*/ 9524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7AA0E-9108-47F8-A748-CE90C4D26AFB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7D909-A455-489D-8EC4-7A38D883C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4285695 w 2706"/>
                <a:gd name="T1" fmla="*/ 0 h 640"/>
                <a:gd name="T2" fmla="*/ 4285695 w 2706"/>
                <a:gd name="T3" fmla="*/ 0 h 640"/>
                <a:gd name="T4" fmla="*/ 4104744 w 2706"/>
                <a:gd name="T5" fmla="*/ 28579 h 640"/>
                <a:gd name="T6" fmla="*/ 3920617 w 2706"/>
                <a:gd name="T7" fmla="*/ 60334 h 640"/>
                <a:gd name="T8" fmla="*/ 3733317 w 2706"/>
                <a:gd name="T9" fmla="*/ 95264 h 640"/>
                <a:gd name="T10" fmla="*/ 3539667 w 2706"/>
                <a:gd name="T11" fmla="*/ 130194 h 640"/>
                <a:gd name="T12" fmla="*/ 3342842 w 2706"/>
                <a:gd name="T13" fmla="*/ 171476 h 640"/>
                <a:gd name="T14" fmla="*/ 3139669 w 2706"/>
                <a:gd name="T15" fmla="*/ 212757 h 640"/>
                <a:gd name="T16" fmla="*/ 2933320 w 2706"/>
                <a:gd name="T17" fmla="*/ 260389 h 640"/>
                <a:gd name="T18" fmla="*/ 2720623 w 2706"/>
                <a:gd name="T19" fmla="*/ 308021 h 640"/>
                <a:gd name="T20" fmla="*/ 2720623 w 2706"/>
                <a:gd name="T21" fmla="*/ 308021 h 640"/>
                <a:gd name="T22" fmla="*/ 2336498 w 2706"/>
                <a:gd name="T23" fmla="*/ 400110 h 640"/>
                <a:gd name="T24" fmla="*/ 1961896 w 2706"/>
                <a:gd name="T25" fmla="*/ 482672 h 640"/>
                <a:gd name="T26" fmla="*/ 1603167 w 2706"/>
                <a:gd name="T27" fmla="*/ 558884 h 640"/>
                <a:gd name="T28" fmla="*/ 1257137 w 2706"/>
                <a:gd name="T29" fmla="*/ 631920 h 640"/>
                <a:gd name="T30" fmla="*/ 926980 w 2706"/>
                <a:gd name="T31" fmla="*/ 695429 h 640"/>
                <a:gd name="T32" fmla="*/ 606347 w 2706"/>
                <a:gd name="T33" fmla="*/ 752588 h 640"/>
                <a:gd name="T34" fmla="*/ 298411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48 w 2706"/>
                <a:gd name="T41" fmla="*/ 882782 h 640"/>
                <a:gd name="T42" fmla="*/ 403173 w 2706"/>
                <a:gd name="T43" fmla="*/ 908186 h 640"/>
                <a:gd name="T44" fmla="*/ 593648 w 2706"/>
                <a:gd name="T45" fmla="*/ 930414 h 640"/>
                <a:gd name="T46" fmla="*/ 780949 w 2706"/>
                <a:gd name="T47" fmla="*/ 949467 h 640"/>
                <a:gd name="T48" fmla="*/ 961900 w 2706"/>
                <a:gd name="T49" fmla="*/ 968520 h 640"/>
                <a:gd name="T50" fmla="*/ 1136503 w 2706"/>
                <a:gd name="T51" fmla="*/ 981222 h 640"/>
                <a:gd name="T52" fmla="*/ 1304756 w 2706"/>
                <a:gd name="T53" fmla="*/ 993924 h 640"/>
                <a:gd name="T54" fmla="*/ 1469835 w 2706"/>
                <a:gd name="T55" fmla="*/ 1003450 h 640"/>
                <a:gd name="T56" fmla="*/ 1631739 w 2706"/>
                <a:gd name="T57" fmla="*/ 1009801 h 640"/>
                <a:gd name="T58" fmla="*/ 1787294 w 2706"/>
                <a:gd name="T59" fmla="*/ 1012977 h 640"/>
                <a:gd name="T60" fmla="*/ 1936499 w 2706"/>
                <a:gd name="T61" fmla="*/ 1016152 h 640"/>
                <a:gd name="T62" fmla="*/ 2082530 w 2706"/>
                <a:gd name="T63" fmla="*/ 1016152 h 640"/>
                <a:gd name="T64" fmla="*/ 2225387 w 2706"/>
                <a:gd name="T65" fmla="*/ 1012977 h 640"/>
                <a:gd name="T66" fmla="*/ 2365069 w 2706"/>
                <a:gd name="T67" fmla="*/ 1009801 h 640"/>
                <a:gd name="T68" fmla="*/ 2498402 w 2706"/>
                <a:gd name="T69" fmla="*/ 1003450 h 640"/>
                <a:gd name="T70" fmla="*/ 2628560 w 2706"/>
                <a:gd name="T71" fmla="*/ 993924 h 640"/>
                <a:gd name="T72" fmla="*/ 2752369 w 2706"/>
                <a:gd name="T73" fmla="*/ 984397 h 640"/>
                <a:gd name="T74" fmla="*/ 2876178 w 2706"/>
                <a:gd name="T75" fmla="*/ 971695 h 640"/>
                <a:gd name="T76" fmla="*/ 2993637 w 2706"/>
                <a:gd name="T77" fmla="*/ 955818 h 640"/>
                <a:gd name="T78" fmla="*/ 3111097 w 2706"/>
                <a:gd name="T79" fmla="*/ 939941 h 640"/>
                <a:gd name="T80" fmla="*/ 3222208 w 2706"/>
                <a:gd name="T81" fmla="*/ 920888 h 640"/>
                <a:gd name="T82" fmla="*/ 3333319 w 2706"/>
                <a:gd name="T83" fmla="*/ 901835 h 640"/>
                <a:gd name="T84" fmla="*/ 3438080 w 2706"/>
                <a:gd name="T85" fmla="*/ 879607 h 640"/>
                <a:gd name="T86" fmla="*/ 3542841 w 2706"/>
                <a:gd name="T87" fmla="*/ 857378 h 640"/>
                <a:gd name="T88" fmla="*/ 3644428 w 2706"/>
                <a:gd name="T89" fmla="*/ 831974 h 640"/>
                <a:gd name="T90" fmla="*/ 3742841 w 2706"/>
                <a:gd name="T91" fmla="*/ 806571 h 640"/>
                <a:gd name="T92" fmla="*/ 3838078 w 2706"/>
                <a:gd name="T93" fmla="*/ 777991 h 640"/>
                <a:gd name="T94" fmla="*/ 3933316 w 2706"/>
                <a:gd name="T95" fmla="*/ 749412 h 640"/>
                <a:gd name="T96" fmla="*/ 4114267 w 2706"/>
                <a:gd name="T97" fmla="*/ 685903 h 640"/>
                <a:gd name="T98" fmla="*/ 4288870 w 2706"/>
                <a:gd name="T99" fmla="*/ 619218 h 640"/>
                <a:gd name="T100" fmla="*/ 4288870 w 2706"/>
                <a:gd name="T101" fmla="*/ 619218 h 640"/>
                <a:gd name="T102" fmla="*/ 4295219 w 2706"/>
                <a:gd name="T103" fmla="*/ 616042 h 640"/>
                <a:gd name="T104" fmla="*/ 4295219 w 2706"/>
                <a:gd name="T105" fmla="*/ 616042 h 640"/>
                <a:gd name="T106" fmla="*/ 4295219 w 2706"/>
                <a:gd name="T107" fmla="*/ 0 h 640"/>
                <a:gd name="T108" fmla="*/ 4295219 w 2706"/>
                <a:gd name="T109" fmla="*/ 0 h 640"/>
                <a:gd name="T110" fmla="*/ 4285695 w 2706"/>
                <a:gd name="T111" fmla="*/ 0 h 640"/>
                <a:gd name="T112" fmla="*/ 4285695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8280254 w 5216"/>
                <a:gd name="T1" fmla="*/ 1131992 h 762"/>
                <a:gd name="T2" fmla="*/ 7911960 w 5216"/>
                <a:gd name="T3" fmla="*/ 1087600 h 762"/>
                <a:gd name="T4" fmla="*/ 7108700 w 5216"/>
                <a:gd name="T5" fmla="*/ 967108 h 762"/>
                <a:gd name="T6" fmla="*/ 6213365 w 5216"/>
                <a:gd name="T7" fmla="*/ 805395 h 762"/>
                <a:gd name="T8" fmla="*/ 5216433 w 5216"/>
                <a:gd name="T9" fmla="*/ 592948 h 762"/>
                <a:gd name="T10" fmla="*/ 4676693 w 5216"/>
                <a:gd name="T11" fmla="*/ 469285 h 762"/>
                <a:gd name="T12" fmla="*/ 4257600 w 5216"/>
                <a:gd name="T13" fmla="*/ 374160 h 762"/>
                <a:gd name="T14" fmla="*/ 3857557 w 5216"/>
                <a:gd name="T15" fmla="*/ 291718 h 762"/>
                <a:gd name="T16" fmla="*/ 3476564 w 5216"/>
                <a:gd name="T17" fmla="*/ 221959 h 762"/>
                <a:gd name="T18" fmla="*/ 3111445 w 5216"/>
                <a:gd name="T19" fmla="*/ 161713 h 762"/>
                <a:gd name="T20" fmla="*/ 2762201 w 5216"/>
                <a:gd name="T21" fmla="*/ 114150 h 762"/>
                <a:gd name="T22" fmla="*/ 2117688 w 5216"/>
                <a:gd name="T23" fmla="*/ 44392 h 762"/>
                <a:gd name="T24" fmla="*/ 1539848 w 5216"/>
                <a:gd name="T25" fmla="*/ 6342 h 762"/>
                <a:gd name="T26" fmla="*/ 1022332 w 5216"/>
                <a:gd name="T27" fmla="*/ 0 h 762"/>
                <a:gd name="T28" fmla="*/ 568315 w 5216"/>
                <a:gd name="T29" fmla="*/ 15854 h 762"/>
                <a:gd name="T30" fmla="*/ 174622 w 5216"/>
                <a:gd name="T31" fmla="*/ 50734 h 762"/>
                <a:gd name="T32" fmla="*/ 0 w 5216"/>
                <a:gd name="T33" fmla="*/ 76100 h 762"/>
                <a:gd name="T34" fmla="*/ 498466 w 5216"/>
                <a:gd name="T35" fmla="*/ 136346 h 762"/>
                <a:gd name="T36" fmla="*/ 1035032 w 5216"/>
                <a:gd name="T37" fmla="*/ 221959 h 762"/>
                <a:gd name="T38" fmla="*/ 1609697 w 5216"/>
                <a:gd name="T39" fmla="*/ 332939 h 762"/>
                <a:gd name="T40" fmla="*/ 2225636 w 5216"/>
                <a:gd name="T41" fmla="*/ 469285 h 762"/>
                <a:gd name="T42" fmla="*/ 2787601 w 5216"/>
                <a:gd name="T43" fmla="*/ 599290 h 762"/>
                <a:gd name="T44" fmla="*/ 3822633 w 5216"/>
                <a:gd name="T45" fmla="*/ 818078 h 762"/>
                <a:gd name="T46" fmla="*/ 4298874 w 5216"/>
                <a:gd name="T47" fmla="*/ 906862 h 762"/>
                <a:gd name="T48" fmla="*/ 4749716 w 5216"/>
                <a:gd name="T49" fmla="*/ 982962 h 762"/>
                <a:gd name="T50" fmla="*/ 5175159 w 5216"/>
                <a:gd name="T51" fmla="*/ 1049550 h 762"/>
                <a:gd name="T52" fmla="*/ 5575202 w 5216"/>
                <a:gd name="T53" fmla="*/ 1100283 h 762"/>
                <a:gd name="T54" fmla="*/ 5953020 w 5216"/>
                <a:gd name="T55" fmla="*/ 1144675 h 762"/>
                <a:gd name="T56" fmla="*/ 6308614 w 5216"/>
                <a:gd name="T57" fmla="*/ 1173213 h 762"/>
                <a:gd name="T58" fmla="*/ 6641983 w 5216"/>
                <a:gd name="T59" fmla="*/ 1195409 h 762"/>
                <a:gd name="T60" fmla="*/ 6959477 w 5216"/>
                <a:gd name="T61" fmla="*/ 1208092 h 762"/>
                <a:gd name="T62" fmla="*/ 7254747 w 5216"/>
                <a:gd name="T63" fmla="*/ 1208092 h 762"/>
                <a:gd name="T64" fmla="*/ 7534142 w 5216"/>
                <a:gd name="T65" fmla="*/ 1201750 h 762"/>
                <a:gd name="T66" fmla="*/ 7797663 w 5216"/>
                <a:gd name="T67" fmla="*/ 1185896 h 762"/>
                <a:gd name="T68" fmla="*/ 8045308 w 5216"/>
                <a:gd name="T69" fmla="*/ 1160529 h 762"/>
                <a:gd name="T70" fmla="*/ 8280254 w 5216"/>
                <a:gd name="T71" fmla="*/ 1131992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68 w 5144"/>
                <a:gd name="T5" fmla="*/ 104797 h 694"/>
                <a:gd name="T6" fmla="*/ 114274 w 5144"/>
                <a:gd name="T7" fmla="*/ 88919 h 694"/>
                <a:gd name="T8" fmla="*/ 260290 w 5144"/>
                <a:gd name="T9" fmla="*/ 66689 h 694"/>
                <a:gd name="T10" fmla="*/ 355519 w 5144"/>
                <a:gd name="T11" fmla="*/ 53987 h 694"/>
                <a:gd name="T12" fmla="*/ 466618 w 5144"/>
                <a:gd name="T13" fmla="*/ 41284 h 694"/>
                <a:gd name="T14" fmla="*/ 590415 w 5144"/>
                <a:gd name="T15" fmla="*/ 31757 h 694"/>
                <a:gd name="T16" fmla="*/ 733257 w 5144"/>
                <a:gd name="T17" fmla="*/ 22230 h 694"/>
                <a:gd name="T18" fmla="*/ 888797 w 5144"/>
                <a:gd name="T19" fmla="*/ 12703 h 694"/>
                <a:gd name="T20" fmla="*/ 1063382 w 5144"/>
                <a:gd name="T21" fmla="*/ 6351 h 694"/>
                <a:gd name="T22" fmla="*/ 1253838 w 5144"/>
                <a:gd name="T23" fmla="*/ 3176 h 694"/>
                <a:gd name="T24" fmla="*/ 1460166 w 5144"/>
                <a:gd name="T25" fmla="*/ 0 h 694"/>
                <a:gd name="T26" fmla="*/ 1682365 w 5144"/>
                <a:gd name="T27" fmla="*/ 3176 h 694"/>
                <a:gd name="T28" fmla="*/ 1920435 w 5144"/>
                <a:gd name="T29" fmla="*/ 9527 h 694"/>
                <a:gd name="T30" fmla="*/ 2177552 w 5144"/>
                <a:gd name="T31" fmla="*/ 22230 h 694"/>
                <a:gd name="T32" fmla="*/ 2450539 w 5144"/>
                <a:gd name="T33" fmla="*/ 38108 h 694"/>
                <a:gd name="T34" fmla="*/ 2739398 w 5144"/>
                <a:gd name="T35" fmla="*/ 63514 h 694"/>
                <a:gd name="T36" fmla="*/ 3047302 w 5144"/>
                <a:gd name="T37" fmla="*/ 92095 h 694"/>
                <a:gd name="T38" fmla="*/ 3374253 w 5144"/>
                <a:gd name="T39" fmla="*/ 127027 h 694"/>
                <a:gd name="T40" fmla="*/ 3717074 w 5144"/>
                <a:gd name="T41" fmla="*/ 168311 h 694"/>
                <a:gd name="T42" fmla="*/ 4078941 w 5144"/>
                <a:gd name="T43" fmla="*/ 219122 h 694"/>
                <a:gd name="T44" fmla="*/ 4456680 w 5144"/>
                <a:gd name="T45" fmla="*/ 276284 h 694"/>
                <a:gd name="T46" fmla="*/ 4853464 w 5144"/>
                <a:gd name="T47" fmla="*/ 342973 h 694"/>
                <a:gd name="T48" fmla="*/ 5269294 w 5144"/>
                <a:gd name="T49" fmla="*/ 422365 h 694"/>
                <a:gd name="T50" fmla="*/ 5704169 w 5144"/>
                <a:gd name="T51" fmla="*/ 508108 h 694"/>
                <a:gd name="T52" fmla="*/ 6158090 w 5144"/>
                <a:gd name="T53" fmla="*/ 603379 h 694"/>
                <a:gd name="T54" fmla="*/ 6631057 w 5144"/>
                <a:gd name="T55" fmla="*/ 711352 h 694"/>
                <a:gd name="T56" fmla="*/ 7123069 w 5144"/>
                <a:gd name="T57" fmla="*/ 828852 h 694"/>
                <a:gd name="T58" fmla="*/ 7634127 w 5144"/>
                <a:gd name="T59" fmla="*/ 959055 h 694"/>
                <a:gd name="T60" fmla="*/ 8164231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45 w 3112"/>
                <a:gd name="T5" fmla="*/ 887779 h 584"/>
                <a:gd name="T6" fmla="*/ 533288 w 3112"/>
                <a:gd name="T7" fmla="*/ 789489 h 584"/>
                <a:gd name="T8" fmla="*/ 803107 w 3112"/>
                <a:gd name="T9" fmla="*/ 722906 h 584"/>
                <a:gd name="T10" fmla="*/ 1114192 w 3112"/>
                <a:gd name="T11" fmla="*/ 649981 h 584"/>
                <a:gd name="T12" fmla="*/ 1460194 w 3112"/>
                <a:gd name="T13" fmla="*/ 570715 h 584"/>
                <a:gd name="T14" fmla="*/ 1831591 w 3112"/>
                <a:gd name="T15" fmla="*/ 485108 h 584"/>
                <a:gd name="T16" fmla="*/ 2225209 w 3112"/>
                <a:gd name="T17" fmla="*/ 402671 h 584"/>
                <a:gd name="T18" fmla="*/ 2628349 w 3112"/>
                <a:gd name="T19" fmla="*/ 320235 h 584"/>
                <a:gd name="T20" fmla="*/ 3041013 w 3112"/>
                <a:gd name="T21" fmla="*/ 244139 h 584"/>
                <a:gd name="T22" fmla="*/ 3450502 w 3112"/>
                <a:gd name="T23" fmla="*/ 171215 h 584"/>
                <a:gd name="T24" fmla="*/ 3653659 w 3112"/>
                <a:gd name="T25" fmla="*/ 139508 h 584"/>
                <a:gd name="T26" fmla="*/ 3850468 w 3112"/>
                <a:gd name="T27" fmla="*/ 107802 h 584"/>
                <a:gd name="T28" fmla="*/ 4047277 w 3112"/>
                <a:gd name="T29" fmla="*/ 82437 h 584"/>
                <a:gd name="T30" fmla="*/ 4237737 w 3112"/>
                <a:gd name="T31" fmla="*/ 57072 h 584"/>
                <a:gd name="T32" fmla="*/ 4425023 w 3112"/>
                <a:gd name="T33" fmla="*/ 38048 h 584"/>
                <a:gd name="T34" fmla="*/ 4602786 w 3112"/>
                <a:gd name="T35" fmla="*/ 22194 h 584"/>
                <a:gd name="T36" fmla="*/ 4774200 w 3112"/>
                <a:gd name="T37" fmla="*/ 9512 h 584"/>
                <a:gd name="T38" fmla="*/ 4939265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1E868-2057-43AA-81B7-A7AA7137BA3D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FD94E-7214-47BA-859B-30671F14A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4286461 w 2706"/>
                <a:gd name="T1" fmla="*/ 0 h 640"/>
                <a:gd name="T2" fmla="*/ 4286461 w 2706"/>
                <a:gd name="T3" fmla="*/ 0 h 640"/>
                <a:gd name="T4" fmla="*/ 4105477 w 2706"/>
                <a:gd name="T5" fmla="*/ 28579 h 640"/>
                <a:gd name="T6" fmla="*/ 3921318 w 2706"/>
                <a:gd name="T7" fmla="*/ 60334 h 640"/>
                <a:gd name="T8" fmla="*/ 3733983 w 2706"/>
                <a:gd name="T9" fmla="*/ 95264 h 640"/>
                <a:gd name="T10" fmla="*/ 3540299 w 2706"/>
                <a:gd name="T11" fmla="*/ 130194 h 640"/>
                <a:gd name="T12" fmla="*/ 3343439 w 2706"/>
                <a:gd name="T13" fmla="*/ 171476 h 640"/>
                <a:gd name="T14" fmla="*/ 3140229 w 2706"/>
                <a:gd name="T15" fmla="*/ 212757 h 640"/>
                <a:gd name="T16" fmla="*/ 2933844 w 2706"/>
                <a:gd name="T17" fmla="*/ 260389 h 640"/>
                <a:gd name="T18" fmla="*/ 2721109 w 2706"/>
                <a:gd name="T19" fmla="*/ 308021 h 640"/>
                <a:gd name="T20" fmla="*/ 2721109 w 2706"/>
                <a:gd name="T21" fmla="*/ 308021 h 640"/>
                <a:gd name="T22" fmla="*/ 2336915 w 2706"/>
                <a:gd name="T23" fmla="*/ 400110 h 640"/>
                <a:gd name="T24" fmla="*/ 1962246 w 2706"/>
                <a:gd name="T25" fmla="*/ 482672 h 640"/>
                <a:gd name="T26" fmla="*/ 1603454 w 2706"/>
                <a:gd name="T27" fmla="*/ 558884 h 640"/>
                <a:gd name="T28" fmla="*/ 1257362 w 2706"/>
                <a:gd name="T29" fmla="*/ 631920 h 640"/>
                <a:gd name="T30" fmla="*/ 927146 w 2706"/>
                <a:gd name="T31" fmla="*/ 695429 h 640"/>
                <a:gd name="T32" fmla="*/ 606455 w 2706"/>
                <a:gd name="T33" fmla="*/ 752588 h 640"/>
                <a:gd name="T34" fmla="*/ 298465 w 2706"/>
                <a:gd name="T35" fmla="*/ 806571 h 640"/>
                <a:gd name="T36" fmla="*/ 0 w 2706"/>
                <a:gd name="T37" fmla="*/ 854203 h 640"/>
                <a:gd name="T38" fmla="*/ 0 w 2706"/>
                <a:gd name="T39" fmla="*/ 854203 h 640"/>
                <a:gd name="T40" fmla="*/ 206385 w 2706"/>
                <a:gd name="T41" fmla="*/ 882782 h 640"/>
                <a:gd name="T42" fmla="*/ 403245 w 2706"/>
                <a:gd name="T43" fmla="*/ 908186 h 640"/>
                <a:gd name="T44" fmla="*/ 593754 w 2706"/>
                <a:gd name="T45" fmla="*/ 930414 h 640"/>
                <a:gd name="T46" fmla="*/ 781088 w 2706"/>
                <a:gd name="T47" fmla="*/ 949467 h 640"/>
                <a:gd name="T48" fmla="*/ 962072 w 2706"/>
                <a:gd name="T49" fmla="*/ 968520 h 640"/>
                <a:gd name="T50" fmla="*/ 1136706 w 2706"/>
                <a:gd name="T51" fmla="*/ 981222 h 640"/>
                <a:gd name="T52" fmla="*/ 1304989 w 2706"/>
                <a:gd name="T53" fmla="*/ 993924 h 640"/>
                <a:gd name="T54" fmla="*/ 1470097 w 2706"/>
                <a:gd name="T55" fmla="*/ 1003450 h 640"/>
                <a:gd name="T56" fmla="*/ 1632030 w 2706"/>
                <a:gd name="T57" fmla="*/ 1009801 h 640"/>
                <a:gd name="T58" fmla="*/ 1787613 w 2706"/>
                <a:gd name="T59" fmla="*/ 1012977 h 640"/>
                <a:gd name="T60" fmla="*/ 1936845 w 2706"/>
                <a:gd name="T61" fmla="*/ 1016152 h 640"/>
                <a:gd name="T62" fmla="*/ 2082902 w 2706"/>
                <a:gd name="T63" fmla="*/ 1016152 h 640"/>
                <a:gd name="T64" fmla="*/ 2225784 w 2706"/>
                <a:gd name="T65" fmla="*/ 1012977 h 640"/>
                <a:gd name="T66" fmla="*/ 2365491 w 2706"/>
                <a:gd name="T67" fmla="*/ 1009801 h 640"/>
                <a:gd name="T68" fmla="*/ 2498848 w 2706"/>
                <a:gd name="T69" fmla="*/ 1003450 h 640"/>
                <a:gd name="T70" fmla="*/ 2629029 w 2706"/>
                <a:gd name="T71" fmla="*/ 993924 h 640"/>
                <a:gd name="T72" fmla="*/ 2752860 w 2706"/>
                <a:gd name="T73" fmla="*/ 984397 h 640"/>
                <a:gd name="T74" fmla="*/ 2876691 w 2706"/>
                <a:gd name="T75" fmla="*/ 971695 h 640"/>
                <a:gd name="T76" fmla="*/ 2994172 w 2706"/>
                <a:gd name="T77" fmla="*/ 955818 h 640"/>
                <a:gd name="T78" fmla="*/ 3111653 w 2706"/>
                <a:gd name="T79" fmla="*/ 939941 h 640"/>
                <a:gd name="T80" fmla="*/ 3222783 w 2706"/>
                <a:gd name="T81" fmla="*/ 920888 h 640"/>
                <a:gd name="T82" fmla="*/ 3333914 w 2706"/>
                <a:gd name="T83" fmla="*/ 901835 h 640"/>
                <a:gd name="T84" fmla="*/ 3438694 w 2706"/>
                <a:gd name="T85" fmla="*/ 879607 h 640"/>
                <a:gd name="T86" fmla="*/ 3543474 w 2706"/>
                <a:gd name="T87" fmla="*/ 857378 h 640"/>
                <a:gd name="T88" fmla="*/ 3645079 w 2706"/>
                <a:gd name="T89" fmla="*/ 831974 h 640"/>
                <a:gd name="T90" fmla="*/ 3743509 w 2706"/>
                <a:gd name="T91" fmla="*/ 806571 h 640"/>
                <a:gd name="T92" fmla="*/ 3838764 w 2706"/>
                <a:gd name="T93" fmla="*/ 777991 h 640"/>
                <a:gd name="T94" fmla="*/ 3934018 w 2706"/>
                <a:gd name="T95" fmla="*/ 749412 h 640"/>
                <a:gd name="T96" fmla="*/ 4115002 w 2706"/>
                <a:gd name="T97" fmla="*/ 685903 h 640"/>
                <a:gd name="T98" fmla="*/ 4289636 w 2706"/>
                <a:gd name="T99" fmla="*/ 619218 h 640"/>
                <a:gd name="T100" fmla="*/ 4289636 w 2706"/>
                <a:gd name="T101" fmla="*/ 619218 h 640"/>
                <a:gd name="T102" fmla="*/ 4295986 w 2706"/>
                <a:gd name="T103" fmla="*/ 616042 h 640"/>
                <a:gd name="T104" fmla="*/ 4295986 w 2706"/>
                <a:gd name="T105" fmla="*/ 616042 h 640"/>
                <a:gd name="T106" fmla="*/ 4295986 w 2706"/>
                <a:gd name="T107" fmla="*/ 0 h 640"/>
                <a:gd name="T108" fmla="*/ 4295986 w 2706"/>
                <a:gd name="T109" fmla="*/ 0 h 640"/>
                <a:gd name="T110" fmla="*/ 4286461 w 2706"/>
                <a:gd name="T111" fmla="*/ 0 h 640"/>
                <a:gd name="T112" fmla="*/ 4286461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8279020 w 5216"/>
                <a:gd name="T1" fmla="*/ 1131991 h 762"/>
                <a:gd name="T2" fmla="*/ 7910781 w 5216"/>
                <a:gd name="T3" fmla="*/ 1087599 h 762"/>
                <a:gd name="T4" fmla="*/ 7107640 w 5216"/>
                <a:gd name="T5" fmla="*/ 967107 h 762"/>
                <a:gd name="T6" fmla="*/ 6212439 w 5216"/>
                <a:gd name="T7" fmla="*/ 805394 h 762"/>
                <a:gd name="T8" fmla="*/ 5215656 w 5216"/>
                <a:gd name="T9" fmla="*/ 592948 h 762"/>
                <a:gd name="T10" fmla="*/ 4675996 w 5216"/>
                <a:gd name="T11" fmla="*/ 469285 h 762"/>
                <a:gd name="T12" fmla="*/ 4256965 w 5216"/>
                <a:gd name="T13" fmla="*/ 374159 h 762"/>
                <a:gd name="T14" fmla="*/ 3856982 w 5216"/>
                <a:gd name="T15" fmla="*/ 291718 h 762"/>
                <a:gd name="T16" fmla="*/ 3476046 w 5216"/>
                <a:gd name="T17" fmla="*/ 221959 h 762"/>
                <a:gd name="T18" fmla="*/ 3110981 w 5216"/>
                <a:gd name="T19" fmla="*/ 161713 h 762"/>
                <a:gd name="T20" fmla="*/ 2761790 w 5216"/>
                <a:gd name="T21" fmla="*/ 114150 h 762"/>
                <a:gd name="T22" fmla="*/ 2117372 w 5216"/>
                <a:gd name="T23" fmla="*/ 44392 h 762"/>
                <a:gd name="T24" fmla="*/ 1539618 w 5216"/>
                <a:gd name="T25" fmla="*/ 6342 h 762"/>
                <a:gd name="T26" fmla="*/ 1022180 w 5216"/>
                <a:gd name="T27" fmla="*/ 0 h 762"/>
                <a:gd name="T28" fmla="*/ 568230 w 5216"/>
                <a:gd name="T29" fmla="*/ 15854 h 762"/>
                <a:gd name="T30" fmla="*/ 174596 w 5216"/>
                <a:gd name="T31" fmla="*/ 50733 h 762"/>
                <a:gd name="T32" fmla="*/ 0 w 5216"/>
                <a:gd name="T33" fmla="*/ 76100 h 762"/>
                <a:gd name="T34" fmla="*/ 498392 w 5216"/>
                <a:gd name="T35" fmla="*/ 136346 h 762"/>
                <a:gd name="T36" fmla="*/ 1034878 w 5216"/>
                <a:gd name="T37" fmla="*/ 221959 h 762"/>
                <a:gd name="T38" fmla="*/ 1609457 w 5216"/>
                <a:gd name="T39" fmla="*/ 332938 h 762"/>
                <a:gd name="T40" fmla="*/ 2225304 w 5216"/>
                <a:gd name="T41" fmla="*/ 469285 h 762"/>
                <a:gd name="T42" fmla="*/ 2787185 w 5216"/>
                <a:gd name="T43" fmla="*/ 599289 h 762"/>
                <a:gd name="T44" fmla="*/ 3822063 w 5216"/>
                <a:gd name="T45" fmla="*/ 818077 h 762"/>
                <a:gd name="T46" fmla="*/ 4298234 w 5216"/>
                <a:gd name="T47" fmla="*/ 906861 h 762"/>
                <a:gd name="T48" fmla="*/ 4749008 w 5216"/>
                <a:gd name="T49" fmla="*/ 982961 h 762"/>
                <a:gd name="T50" fmla="*/ 5174388 w 5216"/>
                <a:gd name="T51" fmla="*/ 1049549 h 762"/>
                <a:gd name="T52" fmla="*/ 5574371 w 5216"/>
                <a:gd name="T53" fmla="*/ 1100282 h 762"/>
                <a:gd name="T54" fmla="*/ 5952133 w 5216"/>
                <a:gd name="T55" fmla="*/ 1144674 h 762"/>
                <a:gd name="T56" fmla="*/ 6307674 w 5216"/>
                <a:gd name="T57" fmla="*/ 1173212 h 762"/>
                <a:gd name="T58" fmla="*/ 6640993 w 5216"/>
                <a:gd name="T59" fmla="*/ 1195408 h 762"/>
                <a:gd name="T60" fmla="*/ 6958440 w 5216"/>
                <a:gd name="T61" fmla="*/ 1208091 h 762"/>
                <a:gd name="T62" fmla="*/ 7253666 w 5216"/>
                <a:gd name="T63" fmla="*/ 1208091 h 762"/>
                <a:gd name="T64" fmla="*/ 7533019 w 5216"/>
                <a:gd name="T65" fmla="*/ 1201749 h 762"/>
                <a:gd name="T66" fmla="*/ 7796500 w 5216"/>
                <a:gd name="T67" fmla="*/ 1185895 h 762"/>
                <a:gd name="T68" fmla="*/ 8044109 w 5216"/>
                <a:gd name="T69" fmla="*/ 1160528 h 762"/>
                <a:gd name="T70" fmla="*/ 8279020 w 5216"/>
                <a:gd name="T71" fmla="*/ 1131991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111149 h 694"/>
                <a:gd name="T2" fmla="*/ 0 w 5144"/>
                <a:gd name="T3" fmla="*/ 111149 h 694"/>
                <a:gd name="T4" fmla="*/ 28572 w 5144"/>
                <a:gd name="T5" fmla="*/ 104797 h 694"/>
                <a:gd name="T6" fmla="*/ 114288 w 5144"/>
                <a:gd name="T7" fmla="*/ 88919 h 694"/>
                <a:gd name="T8" fmla="*/ 260322 w 5144"/>
                <a:gd name="T9" fmla="*/ 66689 h 694"/>
                <a:gd name="T10" fmla="*/ 355562 w 5144"/>
                <a:gd name="T11" fmla="*/ 53987 h 694"/>
                <a:gd name="T12" fmla="*/ 466675 w 5144"/>
                <a:gd name="T13" fmla="*/ 41284 h 694"/>
                <a:gd name="T14" fmla="*/ 590486 w 5144"/>
                <a:gd name="T15" fmla="*/ 31757 h 694"/>
                <a:gd name="T16" fmla="*/ 733346 w 5144"/>
                <a:gd name="T17" fmla="*/ 22230 h 694"/>
                <a:gd name="T18" fmla="*/ 888904 w 5144"/>
                <a:gd name="T19" fmla="*/ 12703 h 694"/>
                <a:gd name="T20" fmla="*/ 1063510 w 5144"/>
                <a:gd name="T21" fmla="*/ 6351 h 694"/>
                <a:gd name="T22" fmla="*/ 1253990 w 5144"/>
                <a:gd name="T23" fmla="*/ 3176 h 694"/>
                <a:gd name="T24" fmla="*/ 1460342 w 5144"/>
                <a:gd name="T25" fmla="*/ 0 h 694"/>
                <a:gd name="T26" fmla="*/ 1682568 w 5144"/>
                <a:gd name="T27" fmla="*/ 3176 h 694"/>
                <a:gd name="T28" fmla="*/ 1920668 w 5144"/>
                <a:gd name="T29" fmla="*/ 9527 h 694"/>
                <a:gd name="T30" fmla="*/ 2177815 w 5144"/>
                <a:gd name="T31" fmla="*/ 22230 h 694"/>
                <a:gd name="T32" fmla="*/ 2450836 w 5144"/>
                <a:gd name="T33" fmla="*/ 38108 h 694"/>
                <a:gd name="T34" fmla="*/ 2739729 w 5144"/>
                <a:gd name="T35" fmla="*/ 63514 h 694"/>
                <a:gd name="T36" fmla="*/ 3047671 w 5144"/>
                <a:gd name="T37" fmla="*/ 92095 h 694"/>
                <a:gd name="T38" fmla="*/ 3374661 w 5144"/>
                <a:gd name="T39" fmla="*/ 127027 h 694"/>
                <a:gd name="T40" fmla="*/ 3717524 w 5144"/>
                <a:gd name="T41" fmla="*/ 168311 h 694"/>
                <a:gd name="T42" fmla="*/ 4079435 w 5144"/>
                <a:gd name="T43" fmla="*/ 219122 h 694"/>
                <a:gd name="T44" fmla="*/ 4457219 w 5144"/>
                <a:gd name="T45" fmla="*/ 276284 h 694"/>
                <a:gd name="T46" fmla="*/ 4854051 w 5144"/>
                <a:gd name="T47" fmla="*/ 342973 h 694"/>
                <a:gd name="T48" fmla="*/ 5269931 w 5144"/>
                <a:gd name="T49" fmla="*/ 422365 h 694"/>
                <a:gd name="T50" fmla="*/ 5704859 w 5144"/>
                <a:gd name="T51" fmla="*/ 508108 h 694"/>
                <a:gd name="T52" fmla="*/ 6158835 w 5144"/>
                <a:gd name="T53" fmla="*/ 603379 h 694"/>
                <a:gd name="T54" fmla="*/ 6631859 w 5144"/>
                <a:gd name="T55" fmla="*/ 711352 h 694"/>
                <a:gd name="T56" fmla="*/ 7123931 w 5144"/>
                <a:gd name="T57" fmla="*/ 828852 h 694"/>
                <a:gd name="T58" fmla="*/ 7635051 w 5144"/>
                <a:gd name="T59" fmla="*/ 959055 h 694"/>
                <a:gd name="T60" fmla="*/ 8165219 w 5144"/>
                <a:gd name="T61" fmla="*/ 1101960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925827 h 584"/>
                <a:gd name="T2" fmla="*/ 0 w 3112"/>
                <a:gd name="T3" fmla="*/ 925827 h 584"/>
                <a:gd name="T4" fmla="*/ 142891 w 3112"/>
                <a:gd name="T5" fmla="*/ 887779 h 584"/>
                <a:gd name="T6" fmla="*/ 533460 w 3112"/>
                <a:gd name="T7" fmla="*/ 789489 h 584"/>
                <a:gd name="T8" fmla="*/ 803366 w 3112"/>
                <a:gd name="T9" fmla="*/ 722906 h 584"/>
                <a:gd name="T10" fmla="*/ 1114551 w 3112"/>
                <a:gd name="T11" fmla="*/ 649981 h 584"/>
                <a:gd name="T12" fmla="*/ 1460665 w 3112"/>
                <a:gd name="T13" fmla="*/ 570715 h 584"/>
                <a:gd name="T14" fmla="*/ 1832182 w 3112"/>
                <a:gd name="T15" fmla="*/ 485108 h 584"/>
                <a:gd name="T16" fmla="*/ 2225927 w 3112"/>
                <a:gd name="T17" fmla="*/ 402671 h 584"/>
                <a:gd name="T18" fmla="*/ 2629197 w 3112"/>
                <a:gd name="T19" fmla="*/ 320235 h 584"/>
                <a:gd name="T20" fmla="*/ 3041994 w 3112"/>
                <a:gd name="T21" fmla="*/ 244139 h 584"/>
                <a:gd name="T22" fmla="*/ 3451616 w 3112"/>
                <a:gd name="T23" fmla="*/ 171215 h 584"/>
                <a:gd name="T24" fmla="*/ 3654839 w 3112"/>
                <a:gd name="T25" fmla="*/ 139508 h 584"/>
                <a:gd name="T26" fmla="*/ 3851711 w 3112"/>
                <a:gd name="T27" fmla="*/ 107802 h 584"/>
                <a:gd name="T28" fmla="*/ 4048583 w 3112"/>
                <a:gd name="T29" fmla="*/ 82437 h 584"/>
                <a:gd name="T30" fmla="*/ 4239105 w 3112"/>
                <a:gd name="T31" fmla="*/ 57072 h 584"/>
                <a:gd name="T32" fmla="*/ 4426451 w 3112"/>
                <a:gd name="T33" fmla="*/ 38048 h 584"/>
                <a:gd name="T34" fmla="*/ 4604271 w 3112"/>
                <a:gd name="T35" fmla="*/ 22194 h 584"/>
                <a:gd name="T36" fmla="*/ 4775740 w 3112"/>
                <a:gd name="T37" fmla="*/ 9512 h 584"/>
                <a:gd name="T38" fmla="*/ 4940859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13021481 w 8196"/>
                <a:gd name="T1" fmla="*/ 812800 h 1192"/>
                <a:gd name="T2" fmla="*/ 12779871 w 8196"/>
                <a:gd name="T3" fmla="*/ 904875 h 1192"/>
                <a:gd name="T4" fmla="*/ 12522366 w 8196"/>
                <a:gd name="T5" fmla="*/ 984250 h 1192"/>
                <a:gd name="T6" fmla="*/ 12248966 w 8196"/>
                <a:gd name="T7" fmla="*/ 1057275 h 1192"/>
                <a:gd name="T8" fmla="*/ 11956492 w 8196"/>
                <a:gd name="T9" fmla="*/ 1114425 h 1192"/>
                <a:gd name="T10" fmla="*/ 11638584 w 8196"/>
                <a:gd name="T11" fmla="*/ 1158875 h 1192"/>
                <a:gd name="T12" fmla="*/ 11295245 w 8196"/>
                <a:gd name="T13" fmla="*/ 1190625 h 1192"/>
                <a:gd name="T14" fmla="*/ 10923293 w 8196"/>
                <a:gd name="T15" fmla="*/ 1209675 h 1192"/>
                <a:gd name="T16" fmla="*/ 10519551 w 8196"/>
                <a:gd name="T17" fmla="*/ 1206500 h 1192"/>
                <a:gd name="T18" fmla="*/ 10080839 w 8196"/>
                <a:gd name="T19" fmla="*/ 1190625 h 1192"/>
                <a:gd name="T20" fmla="*/ 9603978 w 8196"/>
                <a:gd name="T21" fmla="*/ 1152525 h 1192"/>
                <a:gd name="T22" fmla="*/ 9085789 w 8196"/>
                <a:gd name="T23" fmla="*/ 1095375 h 1192"/>
                <a:gd name="T24" fmla="*/ 8526272 w 8196"/>
                <a:gd name="T25" fmla="*/ 1019175 h 1192"/>
                <a:gd name="T26" fmla="*/ 7919070 w 8196"/>
                <a:gd name="T27" fmla="*/ 917575 h 1192"/>
                <a:gd name="T28" fmla="*/ 7261002 w 8196"/>
                <a:gd name="T29" fmla="*/ 793750 h 1192"/>
                <a:gd name="T30" fmla="*/ 6552068 w 8196"/>
                <a:gd name="T31" fmla="*/ 644525 h 1192"/>
                <a:gd name="T32" fmla="*/ 5785912 w 8196"/>
                <a:gd name="T33" fmla="*/ 469900 h 1192"/>
                <a:gd name="T34" fmla="*/ 5398065 w 8196"/>
                <a:gd name="T35" fmla="*/ 381000 h 1192"/>
                <a:gd name="T36" fmla="*/ 4663699 w 8196"/>
                <a:gd name="T37" fmla="*/ 234950 h 1192"/>
                <a:gd name="T38" fmla="*/ 3992915 w 8196"/>
                <a:gd name="T39" fmla="*/ 130175 h 1192"/>
                <a:gd name="T40" fmla="*/ 3379354 w 8196"/>
                <a:gd name="T41" fmla="*/ 57150 h 1192"/>
                <a:gd name="T42" fmla="*/ 2823016 w 8196"/>
                <a:gd name="T43" fmla="*/ 15875 h 1192"/>
                <a:gd name="T44" fmla="*/ 2323902 w 8196"/>
                <a:gd name="T45" fmla="*/ 0 h 1192"/>
                <a:gd name="T46" fmla="*/ 1878832 w 8196"/>
                <a:gd name="T47" fmla="*/ 6350 h 1192"/>
                <a:gd name="T48" fmla="*/ 1484627 w 8196"/>
                <a:gd name="T49" fmla="*/ 31750 h 1192"/>
                <a:gd name="T50" fmla="*/ 1138108 w 8196"/>
                <a:gd name="T51" fmla="*/ 69850 h 1192"/>
                <a:gd name="T52" fmla="*/ 842454 w 8196"/>
                <a:gd name="T53" fmla="*/ 117475 h 1192"/>
                <a:gd name="T54" fmla="*/ 594487 w 8196"/>
                <a:gd name="T55" fmla="*/ 171450 h 1192"/>
                <a:gd name="T56" fmla="*/ 394205 w 8196"/>
                <a:gd name="T57" fmla="*/ 228600 h 1192"/>
                <a:gd name="T58" fmla="*/ 235251 w 8196"/>
                <a:gd name="T59" fmla="*/ 279400 h 1192"/>
                <a:gd name="T60" fmla="*/ 76298 w 8196"/>
                <a:gd name="T61" fmla="*/ 342900 h 1192"/>
                <a:gd name="T62" fmla="*/ 0 w 8196"/>
                <a:gd name="T63" fmla="*/ 381000 h 1192"/>
                <a:gd name="T64" fmla="*/ 13021481 w 8196"/>
                <a:gd name="T65" fmla="*/ 1892300 h 1192"/>
                <a:gd name="T66" fmla="*/ 13027839 w 8196"/>
                <a:gd name="T67" fmla="*/ 1882775 h 1192"/>
                <a:gd name="T68" fmla="*/ 13027839 w 8196"/>
                <a:gd name="T69" fmla="*/ 809625 h 1192"/>
                <a:gd name="T70" fmla="*/ 13021481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722650-FC86-43A7-9EC0-C3774804B0B8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C2E64C-07B9-4044-8CFF-EBCA11973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87" r:id="rId2"/>
    <p:sldLayoutId id="2147483793" r:id="rId3"/>
    <p:sldLayoutId id="2147483788" r:id="rId4"/>
    <p:sldLayoutId id="2147483789" r:id="rId5"/>
    <p:sldLayoutId id="2147483790" r:id="rId6"/>
    <p:sldLayoutId id="2147483794" r:id="rId7"/>
    <p:sldLayoutId id="2147483795" r:id="rId8"/>
    <p:sldLayoutId id="2147483796" r:id="rId9"/>
    <p:sldLayoutId id="2147483791" r:id="rId10"/>
    <p:sldLayoutId id="214748379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1331640" y="1052736"/>
            <a:ext cx="6480720" cy="3528392"/>
          </a:xfrm>
          <a:noFill/>
          <a:ln w="38100"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ru-RU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Модульная </a:t>
            </a:r>
            <a:br>
              <a:rPr lang="ru-RU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ru-RU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технология </a:t>
            </a:r>
            <a:br>
              <a:rPr lang="ru-RU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ru-RU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обучения</a:t>
            </a:r>
            <a:endParaRPr lang="ru-RU" sz="6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357826"/>
            <a:ext cx="8715436" cy="1071570"/>
          </a:xfr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1"/>
                </a:solidFill>
              </a:rPr>
              <a:t>МБОУ СОШ №4 г. Нарьян-Мара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tx1"/>
                </a:solidFill>
              </a:rPr>
              <a:t>Соколова О.В.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tx1"/>
                </a:solidFill>
              </a:rPr>
              <a:t>2015 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625" y="2571750"/>
            <a:ext cx="8429625" cy="3643313"/>
          </a:xfrm>
        </p:spPr>
        <p:txBody>
          <a:bodyPr/>
          <a:lstStyle/>
          <a:p>
            <a:pPr>
              <a:buFont typeface="Symbol" pitchFamily="18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В модульной программе предусмотрены задания, выполнение которых требует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парной,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групповой,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коллективной </a:t>
            </a:r>
          </a:p>
          <a:p>
            <a:pPr>
              <a:buFont typeface="Symbol" pitchFamily="18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форм организации деятельности, способствующей развитию коммуникативных умений.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1000132"/>
          </a:xfr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Индивидуализация через организацию помощи и взаимопомощи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8" y="2674938"/>
            <a:ext cx="8501062" cy="3468687"/>
          </a:xfrm>
        </p:spPr>
        <p:txBody>
          <a:bodyPr/>
          <a:lstStyle/>
          <a:p>
            <a:pPr>
              <a:buFont typeface="Symbol" pitchFamily="18" charset="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Symbol" pitchFamily="18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работают в индивидуальном темпе. При быстром усвоении тех или иных учебных элементов школьники могут свободно переходить от одного уровня сложности к другому, более высокому, в зависимости от самооценки своих возможностей. </a:t>
            </a:r>
          </a:p>
          <a:p>
            <a:pPr>
              <a:buFont typeface="Symbol" pitchFamily="18" charset="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один из способов положительной мотивации учения.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928694"/>
          </a:xfr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Учёт индивидуального темпа усвоения учебного материала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Входной контроль определяет степень готовности ученика к работе на уровне А, В или С.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Выходной контроль соответствует минимальному уровню усвоения знаний.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857256"/>
          </a:xfr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индивидуального контроля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 idx="1"/>
          </p:nvPr>
        </p:nvSpPr>
        <p:spPr>
          <a:xfrm>
            <a:off x="214313" y="1196752"/>
            <a:ext cx="8715375" cy="5661248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Разнообразие учебных элементов, предлагаемых ученику на каждом модульном уроке.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вид учебных элементов призван активизировать определённые мыслительные механизмы: память, восприятие, мышление и т.д. использование табличных, иллюстративных, кино-видео УЭ позволяет построить зрительное представление об объекте или процессе.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Текст, как носитель учебной информации, применяется наиболее часто как в традиционной школе, так и при модульном обучении.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Строгая дозировка объёма текстового УЭ в модуле является его отличительной особенностью. 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Индивидуальный темп изучения материала учащимся обусловлен скоростью чтения и понимания прочитанного. </a:t>
            </a:r>
          </a:p>
          <a:p>
            <a:pPr>
              <a:defRPr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947737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Требование к модульному обучению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1"/>
          <p:cNvSpPr>
            <a:spLocks noGrp="1"/>
          </p:cNvSpPr>
          <p:nvPr>
            <p:ph idx="1"/>
          </p:nvPr>
        </p:nvSpPr>
        <p:spPr>
          <a:xfrm>
            <a:off x="285750" y="1844824"/>
            <a:ext cx="8572500" cy="4655989"/>
          </a:xfrm>
        </p:spPr>
        <p:txBody>
          <a:bodyPr/>
          <a:lstStyle/>
          <a:p>
            <a:r>
              <a:rPr lang="ru-RU" dirty="0" smtClean="0"/>
              <a:t>Приступая к разработке модульного урока, необходимо помнить, что он должен занимать не менее 2 академических часов, т.к. на подобном занятии необходимо определить исходный уровень знаний и умений учащегося по изучаемой теме, дать новую информацию, отработать учебный материал и провести выходной контроль.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928695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технологии модульного обучения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1"/>
          <p:cNvSpPr>
            <a:spLocks noGrp="1"/>
          </p:cNvSpPr>
          <p:nvPr>
            <p:ph idx="1"/>
          </p:nvPr>
        </p:nvSpPr>
        <p:spPr>
          <a:xfrm>
            <a:off x="285750" y="1412776"/>
            <a:ext cx="8643938" cy="5230912"/>
          </a:xfrm>
        </p:spPr>
        <p:txBody>
          <a:bodyPr/>
          <a:lstStyle/>
          <a:p>
            <a:pPr fontAlgn="ctr">
              <a:buFont typeface="Symbol" pitchFamily="18" charset="2"/>
              <a:buNone/>
            </a:pPr>
            <a:r>
              <a:rPr lang="ru-RU" dirty="0" smtClean="0"/>
              <a:t>1. Определение места модульного урока в теме;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2. Формулировка темы урока;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3. Определение и формулировка цели урока (в данном случае эта цель - интегрирующая) и конечных результатов обучения;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4. Подбор необходимого фактического материала;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5. Отбор методов и форм преподавания и контроля;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6. Определение способов учебной деятельности учащихся;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7. Составление модуля данного урока; </a:t>
            </a:r>
          </a:p>
          <a:p>
            <a:pPr fontAlgn="ctr">
              <a:buFont typeface="Symbol" pitchFamily="18" charset="2"/>
              <a:buNone/>
            </a:pPr>
            <a:r>
              <a:rPr lang="ru-RU" dirty="0" smtClean="0"/>
              <a:t>8. Подготовка необходимого количества копий текста урока (разработка модульного урока должна быть у каждого учащегося). </a:t>
            </a:r>
          </a:p>
          <a:p>
            <a:pPr fontAlgn="ctr"/>
            <a:endParaRPr lang="ru-RU" dirty="0" smtClean="0"/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785818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составления модуля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1"/>
          <p:cNvSpPr>
            <a:spLocks noGrp="1"/>
          </p:cNvSpPr>
          <p:nvPr>
            <p:ph idx="1"/>
          </p:nvPr>
        </p:nvSpPr>
        <p:spPr>
          <a:xfrm>
            <a:off x="285750" y="1340768"/>
            <a:ext cx="8643938" cy="5517232"/>
          </a:xfrm>
        </p:spPr>
        <p:txBody>
          <a:bodyPr/>
          <a:lstStyle/>
          <a:p>
            <a:pPr fontAlgn="ctr">
              <a:buFont typeface="Symbol" pitchFamily="18" charset="2"/>
              <a:buNone/>
            </a:pPr>
            <a:r>
              <a:rPr lang="en-US" sz="1800" dirty="0" smtClean="0"/>
              <a:t> </a:t>
            </a:r>
          </a:p>
          <a:p>
            <a:pPr fontAlgn="ctr">
              <a:buFont typeface="Symbol" pitchFamily="18" charset="2"/>
              <a:buNone/>
            </a:pPr>
            <a:endParaRPr lang="en-US" sz="1800" dirty="0" smtClean="0"/>
          </a:p>
          <a:p>
            <a:pPr fontAlgn="ctr">
              <a:buFont typeface="Symbol" pitchFamily="18" charset="2"/>
              <a:buNone/>
            </a:pPr>
            <a:endParaRPr lang="en-US" sz="1800" dirty="0" smtClean="0"/>
          </a:p>
          <a:p>
            <a:pPr fontAlgn="ctr">
              <a:buFont typeface="Symbol" pitchFamily="18" charset="2"/>
              <a:buNone/>
            </a:pPr>
            <a:endParaRPr lang="en-US" sz="1800" dirty="0" smtClean="0"/>
          </a:p>
          <a:p>
            <a:pPr fontAlgn="ctr">
              <a:buFont typeface="Symbol" pitchFamily="18" charset="2"/>
              <a:buNone/>
            </a:pPr>
            <a:r>
              <a:rPr lang="ru-RU" sz="1800" dirty="0" smtClean="0"/>
              <a:t>7. Разбивка учебного содержания на отдельные логически завершённые учебные элементы (УЭ) и определёние частной дидактической цели каждого из них; </a:t>
            </a:r>
          </a:p>
          <a:p>
            <a:pPr fontAlgn="ctr">
              <a:buFont typeface="Symbol" pitchFamily="18" charset="2"/>
              <a:buNone/>
            </a:pPr>
            <a:r>
              <a:rPr lang="ru-RU" sz="1800" dirty="0" smtClean="0"/>
              <a:t>                 Каждый учебный элемент - это шаг к достижению интегрирующей цели урока, без овладения содержанием которого цель не будет достигнута. Учебных элементов не должно быть очень много (максимальное количество - 7), но обязательны следующие: </a:t>
            </a:r>
          </a:p>
          <a:p>
            <a:pPr fontAlgn="ctr"/>
            <a:r>
              <a:rPr lang="ru-RU" sz="1800" dirty="0" smtClean="0"/>
              <a:t>УЭ-0 - определяет интегрирующую цель по достижению результатов обучения; </a:t>
            </a:r>
          </a:p>
          <a:p>
            <a:pPr fontAlgn="ctr"/>
            <a:r>
              <a:rPr lang="ru-RU" sz="1800" dirty="0" smtClean="0"/>
              <a:t>УЭ-1 - включает задания по выявлению уровня исходных знаний по теме, а также задания по овладению новым материалом; </a:t>
            </a:r>
          </a:p>
          <a:p>
            <a:pPr fontAlgn="ctr"/>
            <a:r>
              <a:rPr lang="ru-RU" sz="1800" dirty="0" err="1" smtClean="0"/>
              <a:t>УЭ-n</a:t>
            </a:r>
            <a:r>
              <a:rPr lang="ru-RU" sz="1800" dirty="0" smtClean="0"/>
              <a:t> - (</a:t>
            </a:r>
            <a:r>
              <a:rPr lang="ru-RU" sz="1800" dirty="0" err="1" smtClean="0"/>
              <a:t>n</a:t>
            </a:r>
            <a:r>
              <a:rPr lang="ru-RU" sz="1800" dirty="0" smtClean="0"/>
              <a:t> - номер следующего учебного элемента) включает выходной контроль знаний, подведение итогов занятия (оценивается степень достижения целей урока), выбор домашнего задания (выдаётся дифференцированно в зависимости от успешности работы учащегося на уроке), рефлексию (оценку себя, своей работы с учётом оценки окружающих). 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785818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составления модуля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1" y="1196752"/>
          <a:ext cx="799288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7926"/>
                <a:gridCol w="4723071"/>
                <a:gridCol w="1961891"/>
              </a:tblGrid>
              <a:tr h="819696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№ УЭ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5400" algn="l"/>
                          <a:tab pos="401955" algn="l"/>
                          <a:tab pos="81026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Учебный материал с указанием заданий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81026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Советы </a:t>
                      </a:r>
                      <a:r>
                        <a:rPr lang="en-US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  <a:cs typeface="Times New Roman"/>
                        </a:rPr>
                        <a:t>учителя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4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1"/>
          <p:cNvSpPr>
            <a:spLocks noGrp="1"/>
          </p:cNvSpPr>
          <p:nvPr>
            <p:ph idx="1"/>
          </p:nvPr>
        </p:nvSpPr>
        <p:spPr>
          <a:xfrm>
            <a:off x="285750" y="1628801"/>
            <a:ext cx="8643938" cy="4943450"/>
          </a:xfrm>
        </p:spPr>
        <p:txBody>
          <a:bodyPr/>
          <a:lstStyle/>
          <a:p>
            <a:r>
              <a:rPr lang="ru-RU" dirty="0" smtClean="0"/>
              <a:t>Начиная работать с новым модулем, нужно проводить входной контроль знаний и умений учащихся, чтобы иметь информацию об уровне их готовности к работе. При необходимости можно провести соответствующую коррекцию знаний. Важно также осуществление текущего и промежуточного контроля после изучения каждого учебного элемента (самоконтроль, взаимоконтроль, сверка с образцом). Эти виды контроля позволяют выявить пробелы в усвоении знаний и немедленно устранить их. После завершения работы с модулем осуществляется выходной контроль, который должен показать уровень усвоения всего модуля и тоже предполагает соответствующую доработку. 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928694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технологии модульного обучения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1"/>
          <p:cNvSpPr>
            <a:spLocks noGrp="1"/>
          </p:cNvSpPr>
          <p:nvPr>
            <p:ph idx="1"/>
          </p:nvPr>
        </p:nvSpPr>
        <p:spPr>
          <a:xfrm>
            <a:off x="357188" y="1772816"/>
            <a:ext cx="8572500" cy="4727997"/>
          </a:xfrm>
        </p:spPr>
        <p:txBody>
          <a:bodyPr/>
          <a:lstStyle/>
          <a:p>
            <a:pPr fontAlgn="ctr"/>
            <a:r>
              <a:rPr lang="ru-RU" dirty="0" smtClean="0"/>
              <a:t>Важный критерий построения модуля - структурирование деятельности ученика в логике этапов усвоения знаний: </a:t>
            </a:r>
          </a:p>
          <a:p>
            <a:pPr fontAlgn="ctr"/>
            <a:r>
              <a:rPr lang="ru-RU" dirty="0" smtClean="0"/>
              <a:t>восприятие; </a:t>
            </a:r>
          </a:p>
          <a:p>
            <a:pPr fontAlgn="ctr"/>
            <a:r>
              <a:rPr lang="ru-RU" dirty="0" smtClean="0"/>
              <a:t>понимание; </a:t>
            </a:r>
          </a:p>
          <a:p>
            <a:pPr fontAlgn="ctr"/>
            <a:r>
              <a:rPr lang="ru-RU" dirty="0" smtClean="0"/>
              <a:t>осмысление; </a:t>
            </a:r>
          </a:p>
          <a:p>
            <a:pPr fontAlgn="ctr"/>
            <a:r>
              <a:rPr lang="ru-RU" dirty="0" smtClean="0"/>
              <a:t>запоминание; </a:t>
            </a:r>
          </a:p>
          <a:p>
            <a:pPr fontAlgn="ctr"/>
            <a:r>
              <a:rPr lang="ru-RU" dirty="0" smtClean="0"/>
              <a:t>применение; </a:t>
            </a:r>
          </a:p>
          <a:p>
            <a:pPr fontAlgn="ctr"/>
            <a:r>
              <a:rPr lang="ru-RU" dirty="0" smtClean="0"/>
              <a:t>обобщение; </a:t>
            </a:r>
          </a:p>
          <a:p>
            <a:pPr fontAlgn="ctr"/>
            <a:r>
              <a:rPr lang="ru-RU" dirty="0" smtClean="0"/>
              <a:t>систематизация. 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71438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технологии модульного обучения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 idx="1"/>
          </p:nvPr>
        </p:nvSpPr>
        <p:spPr>
          <a:xfrm>
            <a:off x="214313" y="1844825"/>
            <a:ext cx="8715375" cy="4709964"/>
          </a:xfrm>
        </p:spPr>
        <p:txBody>
          <a:bodyPr/>
          <a:lstStyle/>
          <a:p>
            <a:r>
              <a:rPr lang="ru-RU" dirty="0" smtClean="0"/>
              <a:t>Введение модулей в учебный процесс нужно осуществлять постепенно. На начальном этапе можно использовать традиционную систему с элементами модульного обучения. В старших классах лекционная система вполне сочетается с модульной. Очень хорошо вписывается в модульное обучение вся система методов, приёмов и форм организации учебно-познавательной деятельности учащихся. Словом, модули можно использовать в любой системе обучения и тем самым усиливать её качество и эффективность.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715436" cy="642942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технологии модульного обучения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>
          <a:xfrm>
            <a:off x="0" y="1241425"/>
            <a:ext cx="8820150" cy="5616575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ru-RU" sz="2800" dirty="0" smtClean="0"/>
              <a:t>        </a:t>
            </a:r>
          </a:p>
          <a:p>
            <a:pPr marL="0" indent="0" algn="just" eaLnBrk="1" hangingPunct="1">
              <a:buFont typeface="Symbol" pitchFamily="18" charset="2"/>
              <a:buNone/>
            </a:pPr>
            <a:r>
              <a:rPr lang="ru-RU" sz="2800" dirty="0" smtClean="0"/>
              <a:t> </a:t>
            </a:r>
            <a:r>
              <a:rPr lang="ru-RU" sz="2800" b="1" dirty="0" smtClean="0"/>
              <a:t>Педагогическая технология </a:t>
            </a:r>
            <a:r>
              <a:rPr lang="ru-RU" sz="2800" dirty="0" smtClean="0"/>
              <a:t>- совокупность психолого-педагогических установок, определяющих специальный набор и компоновку форм, методов, способов, приёмов обучения, воспитательных средств.      </a:t>
            </a:r>
          </a:p>
          <a:p>
            <a:pPr algn="just">
              <a:buNone/>
            </a:pPr>
            <a:endParaRPr lang="ru-RU" sz="2800" dirty="0" smtClean="0"/>
          </a:p>
          <a:p>
            <a:pPr algn="just">
              <a:buNone/>
            </a:pPr>
            <a:r>
              <a:rPr lang="ru-RU" sz="2800" dirty="0" smtClean="0"/>
              <a:t>Технология обучения химии — это особый вид методики обучения химии, который предусматривает:</a:t>
            </a:r>
          </a:p>
          <a:p>
            <a:pPr marL="0" indent="0" eaLnBrk="1" hangingPunct="1">
              <a:buFont typeface="Symbol" pitchFamily="18" charset="2"/>
              <a:buNone/>
            </a:pPr>
            <a:endParaRPr lang="ru-RU" sz="2800" dirty="0" smtClean="0"/>
          </a:p>
        </p:txBody>
      </p:sp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777875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педагогической технологии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0"/>
            <a:ext cx="8568952" cy="68580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тщательно продуманную модель учебного процесса, отражающую четко сформулированный методический замысел и спланированный конечный результат;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специально методически обработанное в соответствии с замыслом химическое содержание;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систему методов и средств обучения химии, ориентированную на реализацию содержания с целью развития мышления обучаемых, учета их интересов и потребностей, обладающую свойством инвариантности, т. е. воспроизводимую в сходных условиях школьной действительности, минимально зависимую от индивидуальности учителя. При всем этом важно, чтобы организация обучения создавала ситуацию успеха;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достаточно точный временной режим;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диагностику </a:t>
            </a:r>
            <a:r>
              <a:rPr lang="ru-RU" dirty="0" err="1" smtClean="0">
                <a:solidFill>
                  <a:schemeClr val="tx1"/>
                </a:solidFill>
              </a:rPr>
              <a:t>достигнутости</a:t>
            </a:r>
            <a:r>
              <a:rPr lang="ru-RU" dirty="0" smtClean="0">
                <a:solidFill>
                  <a:schemeClr val="tx1"/>
                </a:solidFill>
              </a:rPr>
              <a:t> промежуточных и конечного результата.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59766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Технологии обучения классифицируются: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 организационным формам (коллективный способ обучения, групповое обучение, индивидуализированное обучение и пр.);</a:t>
            </a:r>
          </a:p>
          <a:p>
            <a:r>
              <a:rPr lang="ru-RU" dirty="0" smtClean="0"/>
              <a:t>по доминирующему методу обучения (программированное обучение, модульное обучение, обучение на основе опорных схем-конспектов, игровое обучение, обучение на основе соревнования, опережающее обучение и пр.);</a:t>
            </a:r>
          </a:p>
          <a:p>
            <a:r>
              <a:rPr lang="ru-RU" dirty="0" smtClean="0"/>
              <a:t>по адресной направленности (для одаренных детей, для трудных детей, для классов коррекции и т. д.);</a:t>
            </a:r>
          </a:p>
          <a:p>
            <a:r>
              <a:rPr lang="ru-RU" dirty="0" smtClean="0"/>
              <a:t>по характеру общения между учителем и учеником (технология сотрудничества, личностно-ориентированная и т. п.).</a:t>
            </a:r>
          </a:p>
          <a:p>
            <a:pPr>
              <a:buNone/>
            </a:pPr>
            <a:r>
              <a:rPr lang="ru-RU" dirty="0" smtClean="0"/>
              <a:t>Это лишь некоторые технологии обучения, получившие к настоящему времени достаточно широкое применение.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idx="1"/>
          </p:nvPr>
        </p:nvSpPr>
        <p:spPr>
          <a:xfrm>
            <a:off x="357188" y="2571750"/>
            <a:ext cx="8501062" cy="3554413"/>
          </a:xfrm>
        </p:spPr>
        <p:txBody>
          <a:bodyPr/>
          <a:lstStyle/>
          <a:p>
            <a:r>
              <a:rPr lang="ru-RU" smtClean="0"/>
              <a:t>Перевод обучения на субъект-субъектную основу требует такой педтехнологии, которая бы обеспечила ученику развитие его мотивационной сферы, интеллекта, склонностей, самостоятельности, коллективизма, умения осуществлять самоуправление учебно-познавательной деятельностью. </a:t>
            </a:r>
          </a:p>
          <a:p>
            <a:r>
              <a:rPr lang="ru-RU" smtClean="0"/>
              <a:t>Модульное обучение позволяет практически решить эту задачу. </a:t>
            </a:r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804846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Важность модульного обучения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>
          <a:xfrm>
            <a:off x="285750" y="2214563"/>
            <a:ext cx="8643938" cy="4143375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       </a:t>
            </a:r>
            <a:r>
              <a:rPr lang="ru-RU" sz="2000" b="1" dirty="0" smtClean="0"/>
              <a:t>Модульное обучение</a:t>
            </a:r>
            <a:r>
              <a:rPr lang="en-US" sz="2000" b="1" dirty="0" smtClean="0"/>
              <a:t> </a:t>
            </a:r>
            <a:r>
              <a:rPr lang="ru-RU" sz="2000" dirty="0" smtClean="0"/>
              <a:t>– это такое обучение, при котором ученик полностью или частично самостоятельно работает по индивидуальной программе. На уроке модульного обучения роль учителя сводится к управлению работой школьников, к корректировке путей решения поставленных задач, к консультированию, помощи и поддержке учащихся. При этом учитель имеет возможность общаться на уроке с каждым учеником.</a:t>
            </a:r>
          </a:p>
          <a:p>
            <a:pPr>
              <a:buNone/>
            </a:pPr>
            <a:r>
              <a:rPr lang="en-US" sz="2000" b="1" dirty="0" smtClean="0"/>
              <a:t>     </a:t>
            </a:r>
            <a:r>
              <a:rPr lang="ru-RU" sz="2000" b="1" dirty="0" smtClean="0"/>
              <a:t> </a:t>
            </a:r>
            <a:r>
              <a:rPr lang="ru-RU" sz="2000" dirty="0" smtClean="0"/>
              <a:t>— это обучение индивидуализированное. Уровневая дифференциация внутри модулей (программы А, В, С) позволяет адаптировать его к учащимся с разной подготовленностью. </a:t>
            </a:r>
          </a:p>
          <a:p>
            <a:endParaRPr lang="ru-RU" dirty="0" smtClean="0"/>
          </a:p>
        </p:txBody>
      </p:sp>
      <p:sp>
        <p:nvSpPr>
          <p:cNvPr id="11267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947722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Модульное обучение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Сущность</a:t>
            </a:r>
            <a:r>
              <a:rPr lang="ru-RU" smtClean="0"/>
              <a:t> </a:t>
            </a:r>
            <a:r>
              <a:rPr lang="ru-RU" b="1" smtClean="0"/>
              <a:t>модульного обучения </a:t>
            </a:r>
            <a:r>
              <a:rPr lang="ru-RU" smtClean="0"/>
              <a:t>состоит в том, что ученик самостоятельно достигает конкретных целей учебно-познавательной деятельности в процессе работы с модулем. </a:t>
            </a:r>
          </a:p>
          <a:p>
            <a:r>
              <a:rPr lang="ru-RU" b="1" smtClean="0"/>
              <a:t>Задачи учителя </a:t>
            </a:r>
            <a:r>
              <a:rPr lang="ru-RU" smtClean="0"/>
              <a:t>- мотивировать процесс обучения, осуществлять управление учебно-познавательной деятельностью учащихся через модуль и непосредственно их консультировать. </a:t>
            </a:r>
          </a:p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1"/>
            <a:ext cx="8643998" cy="785818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Сущность модульного обучения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5436" cy="928694"/>
          </a:xfr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2800" b="1" dirty="0" smtClean="0"/>
              <a:t>Направления реализации модульного обучения</a:t>
            </a:r>
            <a:endParaRPr lang="ru-RU" sz="2800" b="1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23528" y="1916832"/>
            <a:ext cx="3203848" cy="1931106"/>
          </a:xfrm>
          <a:prstGeom prst="snip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000" dirty="0"/>
          </a:p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I.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поуровневая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дифференциация обучения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5652120" y="2276872"/>
            <a:ext cx="3312368" cy="1788800"/>
          </a:xfrm>
          <a:prstGeom prst="snip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III.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учёт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индивидуального темпа усвоения учебного материала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755576" y="4149080"/>
            <a:ext cx="3816424" cy="1785950"/>
          </a:xfrm>
          <a:prstGeom prst="snip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индивидуализация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организацию помощи и взаимопомощи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220072" y="4221088"/>
            <a:ext cx="3312368" cy="1786520"/>
          </a:xfrm>
          <a:prstGeom prst="snip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IV.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индивидуального контроля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>
            <a:off x="-1000125" y="4214813"/>
            <a:ext cx="242887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14313" y="5429250"/>
            <a:ext cx="8715375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7822407" y="4321969"/>
            <a:ext cx="2214562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>
            <a:off x="8715375" y="5429250"/>
            <a:ext cx="2143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Выгнутая вправо стрелка 19"/>
          <p:cNvSpPr/>
          <p:nvPr/>
        </p:nvSpPr>
        <p:spPr>
          <a:xfrm>
            <a:off x="3203848" y="1124744"/>
            <a:ext cx="792088" cy="129614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право стрелка 21"/>
          <p:cNvSpPr/>
          <p:nvPr/>
        </p:nvSpPr>
        <p:spPr>
          <a:xfrm>
            <a:off x="3419872" y="1196752"/>
            <a:ext cx="1152128" cy="324036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5292080" y="1052736"/>
            <a:ext cx="864096" cy="151216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Выгнутая влево стрелка 23"/>
          <p:cNvSpPr/>
          <p:nvPr/>
        </p:nvSpPr>
        <p:spPr>
          <a:xfrm>
            <a:off x="4932040" y="1052736"/>
            <a:ext cx="1008112" cy="33843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2286000"/>
            <a:ext cx="8643937" cy="4214813"/>
          </a:xfrm>
        </p:spPr>
        <p:txBody>
          <a:bodyPr/>
          <a:lstStyle/>
          <a:p>
            <a:pPr>
              <a:buFont typeface="Symbol" pitchFamily="18" charset="2"/>
              <a:buNone/>
              <a:defRPr/>
            </a:pPr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Содержание обучения может быть представлено тремя уровнями сложности - А, В и С. </a:t>
            </a:r>
          </a:p>
          <a:p>
            <a:pPr>
              <a:defRPr/>
            </a:pPr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А </a:t>
            </a:r>
            <a:r>
              <a:rPr lang="ru-RU" sz="1900" dirty="0" smtClean="0"/>
              <a:t>соответствует минимальному уровню усвоения учебного содержания, рассчитан на ученика с низкой </a:t>
            </a:r>
            <a:r>
              <a:rPr lang="ru-RU" sz="1900" dirty="0" err="1" smtClean="0"/>
              <a:t>обучаемостью</a:t>
            </a:r>
            <a:r>
              <a:rPr lang="ru-RU" sz="1900" dirty="0" smtClean="0"/>
              <a:t>, низким уровнем учебных умений, имеющего пробелы в знании пройденного материала. </a:t>
            </a:r>
          </a:p>
          <a:p>
            <a:pPr>
              <a:defRPr/>
            </a:pPr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В </a:t>
            </a:r>
            <a:r>
              <a:rPr lang="ru-RU" sz="1900" dirty="0" smtClean="0"/>
              <a:t>для учащихся, которые при относительно невысокой </a:t>
            </a:r>
            <a:r>
              <a:rPr lang="ru-RU" sz="1900" dirty="0" err="1" smtClean="0"/>
              <a:t>обучаемости</a:t>
            </a:r>
            <a:r>
              <a:rPr lang="ru-RU" sz="1900" dirty="0" smtClean="0"/>
              <a:t> достигают хороших результатов в обучении, компенсируя недостаточное развитие способностей к отдельным мыслительным операциям прилежанием, организованностью, использованием рациональных приёмов в учении. </a:t>
            </a:r>
          </a:p>
          <a:p>
            <a:pPr>
              <a:defRPr/>
            </a:pPr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С </a:t>
            </a:r>
            <a:r>
              <a:rPr lang="ru-RU" sz="1900" dirty="0" smtClean="0"/>
              <a:t>представляет собой углублённый вариант содержания материала, который рассчитан на учащихся с высокой </a:t>
            </a:r>
            <a:r>
              <a:rPr lang="ru-RU" sz="1900" dirty="0" err="1" smtClean="0"/>
              <a:t>обучаемостью</a:t>
            </a:r>
            <a:r>
              <a:rPr lang="ru-RU" sz="1900" dirty="0" smtClean="0"/>
              <a:t>, положительным отношением к учению и высоким уровнем самоорганизации.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1"/>
            <a:ext cx="8643998" cy="928693"/>
          </a:xfr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Поуровневая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дифференциация обучения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Волна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1268</Words>
  <Application>Microsoft Office PowerPoint</Application>
  <PresentationFormat>Экран (4:3)</PresentationFormat>
  <Paragraphs>97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 Модульная  технология  обучения</vt:lpstr>
      <vt:lpstr>Понятие педагогической технологии</vt:lpstr>
      <vt:lpstr>Слайд 3</vt:lpstr>
      <vt:lpstr>Слайд 4</vt:lpstr>
      <vt:lpstr>Важность модульного обучения</vt:lpstr>
      <vt:lpstr>Модульное обучение</vt:lpstr>
      <vt:lpstr>Сущность модульного обучения</vt:lpstr>
      <vt:lpstr>Направления реализации модульного обучения</vt:lpstr>
      <vt:lpstr>I. Поуровневая дифференциация обучения</vt:lpstr>
      <vt:lpstr>II. Индивидуализация через организацию помощи и взаимопомощи</vt:lpstr>
      <vt:lpstr>III. Учёт индивидуального темпа усвоения учебного материала</vt:lpstr>
      <vt:lpstr>IV. Организация индивидуального контроля</vt:lpstr>
      <vt:lpstr>Требование к модульному обучению</vt:lpstr>
      <vt:lpstr>Основы технологии модульного обучения</vt:lpstr>
      <vt:lpstr>Алгоритм составления модуля</vt:lpstr>
      <vt:lpstr>Алгоритм составления модуля</vt:lpstr>
      <vt:lpstr>Основы технологии модульного обучения</vt:lpstr>
      <vt:lpstr>Основы технологии модульного обучения</vt:lpstr>
      <vt:lpstr>Основы технологии модульного обучения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Раскрутка школьного сайта</dc:title>
  <dc:creator>Admin</dc:creator>
  <cp:lastModifiedBy>user</cp:lastModifiedBy>
  <cp:revision>45</cp:revision>
  <dcterms:created xsi:type="dcterms:W3CDTF">2010-03-04T06:56:57Z</dcterms:created>
  <dcterms:modified xsi:type="dcterms:W3CDTF">2015-03-23T21:48:39Z</dcterms:modified>
</cp:coreProperties>
</file>