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24" autoAdjust="0"/>
    <p:restoredTop sz="94660"/>
  </p:normalViewPr>
  <p:slideViewPr>
    <p:cSldViewPr>
      <p:cViewPr varScale="1">
        <p:scale>
          <a:sx n="62" d="100"/>
          <a:sy n="62" d="100"/>
        </p:scale>
        <p:origin x="-10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D17EE-B3AA-4CA8-8C7B-FDC626B6F837}" type="datetimeFigureOut">
              <a:rPr lang="ru-RU" smtClean="0"/>
              <a:pPr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3FED-84B7-41CD-A0F4-E1A1C38E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Фамилии нашего класса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3929066"/>
            <a:ext cx="6400800" cy="17526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Имена людей – часть истории народа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Фамилии иноязычного происхождения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Просужих</a:t>
            </a:r>
            <a:endParaRPr lang="ru-RU" dirty="0" smtClean="0"/>
          </a:p>
          <a:p>
            <a:r>
              <a:rPr lang="ru-RU" dirty="0" err="1" smtClean="0"/>
              <a:t>Патоман</a:t>
            </a:r>
            <a:r>
              <a:rPr lang="ru-RU" dirty="0" smtClean="0"/>
              <a:t>                       украинские</a:t>
            </a:r>
          </a:p>
          <a:p>
            <a:r>
              <a:rPr lang="ru-RU" dirty="0" err="1" smtClean="0"/>
              <a:t>Чутак</a:t>
            </a:r>
            <a:endParaRPr lang="ru-RU" dirty="0" smtClean="0"/>
          </a:p>
          <a:p>
            <a:r>
              <a:rPr lang="ru-RU" dirty="0" err="1" smtClean="0"/>
              <a:t>Михно</a:t>
            </a:r>
            <a:endParaRPr lang="ru-RU" dirty="0" smtClean="0"/>
          </a:p>
          <a:p>
            <a:r>
              <a:rPr lang="ru-RU" dirty="0" smtClean="0"/>
              <a:t>Гаджибеков (кавказская фамилия, образованная по принципу русских фамилий: путем прибавления  суффикса </a:t>
            </a:r>
          </a:p>
          <a:p>
            <a:pPr>
              <a:buNone/>
            </a:pPr>
            <a:r>
              <a:rPr lang="ru-RU" dirty="0" smtClean="0"/>
              <a:t>   -</a:t>
            </a:r>
            <a:r>
              <a:rPr lang="ru-RU" dirty="0" err="1" smtClean="0"/>
              <a:t>ов</a:t>
            </a:r>
            <a:r>
              <a:rPr lang="ru-RU" dirty="0" smtClean="0"/>
              <a:t>-)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214546" y="2571744"/>
            <a:ext cx="1643074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3174" y="1928802"/>
            <a:ext cx="1285884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Фамилии, произошедшие от названия  родового племени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Валейская</a:t>
            </a:r>
            <a:r>
              <a:rPr lang="ru-RU" dirty="0" smtClean="0"/>
              <a:t> от названия ненецкого рода Валей; путем прибавления суффикса –</a:t>
            </a:r>
            <a:r>
              <a:rPr lang="ru-RU" dirty="0" err="1" smtClean="0"/>
              <a:t>ск</a:t>
            </a:r>
            <a:r>
              <a:rPr lang="ru-RU" dirty="0" smtClean="0"/>
              <a:t>-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Фамилии, произошедшие от прозвищ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600" dirty="0" smtClean="0"/>
              <a:t>Первакова (первый по величине)</a:t>
            </a:r>
          </a:p>
          <a:p>
            <a:r>
              <a:rPr lang="ru-RU" sz="2600" dirty="0" err="1" smtClean="0"/>
              <a:t>Цыкунова</a:t>
            </a:r>
            <a:r>
              <a:rPr lang="ru-RU" sz="2600" dirty="0" smtClean="0"/>
              <a:t> (возможно от слова цыкать или  от слова </a:t>
            </a:r>
            <a:r>
              <a:rPr lang="ru-RU" sz="2600" dirty="0" err="1" smtClean="0"/>
              <a:t>цыкун</a:t>
            </a:r>
            <a:r>
              <a:rPr lang="ru-RU" sz="2600" dirty="0" smtClean="0"/>
              <a:t> - маленький) </a:t>
            </a:r>
          </a:p>
          <a:p>
            <a:r>
              <a:rPr lang="ru-RU" sz="2600" dirty="0" err="1" smtClean="0"/>
              <a:t>Едовин</a:t>
            </a:r>
            <a:r>
              <a:rPr lang="ru-RU" sz="2600" dirty="0" smtClean="0"/>
              <a:t> (предполагаем, что в основу фамилии могло лечь слово ендова – широкий сосуд с отливом или носком для разливки питей; медная посудина в виде чугуна с рыльцем. Небольшой, круглый залив, связанный проливом с рекою или озером или слово еда, присоединившая суффиксы –</a:t>
            </a:r>
            <a:r>
              <a:rPr lang="ru-RU" sz="2600" dirty="0" err="1" smtClean="0"/>
              <a:t>ов</a:t>
            </a:r>
            <a:r>
              <a:rPr lang="ru-RU" sz="2600" dirty="0" smtClean="0"/>
              <a:t>-, -ин-)</a:t>
            </a:r>
          </a:p>
          <a:p>
            <a:r>
              <a:rPr lang="ru-RU" sz="2600" dirty="0" err="1" smtClean="0"/>
              <a:t>Макрухин</a:t>
            </a:r>
            <a:r>
              <a:rPr lang="ru-RU" sz="2600" dirty="0" smtClean="0"/>
              <a:t> – от слова </a:t>
            </a:r>
            <a:r>
              <a:rPr lang="ru-RU" sz="2600" dirty="0" err="1" smtClean="0"/>
              <a:t>макруха</a:t>
            </a:r>
            <a:r>
              <a:rPr lang="ru-RU" sz="2600" dirty="0" smtClean="0"/>
              <a:t> ( дед жил на Чукотке, предположительно, предки попали  туда за какую-то провинность)</a:t>
            </a:r>
          </a:p>
          <a:p>
            <a:r>
              <a:rPr lang="ru-RU" sz="2600" dirty="0" smtClean="0"/>
              <a:t>Дедков – от слова «дедка»</a:t>
            </a:r>
          </a:p>
          <a:p>
            <a:r>
              <a:rPr lang="ru-RU" sz="2600" dirty="0" smtClean="0"/>
              <a:t>Кислякова – от слова «</a:t>
            </a:r>
            <a:r>
              <a:rPr lang="ru-RU" sz="2600" dirty="0" err="1" smtClean="0"/>
              <a:t>кисляк</a:t>
            </a:r>
            <a:r>
              <a:rPr lang="ru-RU" sz="2600" dirty="0" smtClean="0"/>
              <a:t>», что означает ягоду кислицу или жимолость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образования фамилий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Фамилии русскоязычного происхождения образовывались путем присоединения суффикса -</a:t>
            </a:r>
            <a:r>
              <a:rPr lang="ru-RU" dirty="0" err="1" smtClean="0"/>
              <a:t>ов</a:t>
            </a:r>
            <a:r>
              <a:rPr lang="ru-RU" dirty="0" smtClean="0"/>
              <a:t>-, -ев-, -ин-, -</a:t>
            </a:r>
            <a:r>
              <a:rPr lang="ru-RU" dirty="0" err="1" smtClean="0"/>
              <a:t>ск</a:t>
            </a:r>
            <a:r>
              <a:rPr lang="ru-RU" dirty="0" smtClean="0"/>
              <a:t>-.</a:t>
            </a:r>
          </a:p>
          <a:p>
            <a:r>
              <a:rPr lang="ru-RU" dirty="0" smtClean="0"/>
              <a:t>Ненецкие фамилии и фамилии кавказских народностей появились в период становления Советской власти в 20-30 годы, и образованы они по принципу русских фамилий: суффиксальным способом.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600" dirty="0" smtClean="0"/>
              <a:t>1. Мы выяснили, что фамилии нашего класса произошли от:</a:t>
            </a:r>
          </a:p>
          <a:p>
            <a:pPr>
              <a:buNone/>
            </a:pPr>
            <a:r>
              <a:rPr lang="ru-RU" sz="2600" dirty="0" smtClean="0"/>
              <a:t>1) личных имен ;</a:t>
            </a:r>
          </a:p>
          <a:p>
            <a:pPr>
              <a:buNone/>
            </a:pPr>
            <a:r>
              <a:rPr lang="ru-RU" sz="2600" dirty="0" smtClean="0"/>
              <a:t>2) географических названий;</a:t>
            </a:r>
          </a:p>
          <a:p>
            <a:pPr>
              <a:buNone/>
            </a:pPr>
            <a:r>
              <a:rPr lang="ru-RU" sz="2600" dirty="0" smtClean="0"/>
              <a:t>3) названий профессий;</a:t>
            </a:r>
          </a:p>
          <a:p>
            <a:pPr>
              <a:buNone/>
            </a:pPr>
            <a:r>
              <a:rPr lang="ru-RU" sz="2600" dirty="0" smtClean="0"/>
              <a:t>4) названий  родового племени;</a:t>
            </a:r>
          </a:p>
          <a:p>
            <a:pPr>
              <a:buNone/>
            </a:pPr>
            <a:r>
              <a:rPr lang="ru-RU" sz="2600" dirty="0" smtClean="0"/>
              <a:t>5) прозвищ, </a:t>
            </a:r>
          </a:p>
          <a:p>
            <a:pPr>
              <a:buNone/>
            </a:pPr>
            <a:r>
              <a:rPr lang="ru-RU" sz="2600" dirty="0"/>
              <a:t>а</a:t>
            </a:r>
            <a:r>
              <a:rPr lang="ru-RU" sz="2600" dirty="0" smtClean="0"/>
              <a:t> также есть фамилии иноязычного происхождения</a:t>
            </a:r>
          </a:p>
          <a:p>
            <a:pPr>
              <a:buNone/>
            </a:pPr>
            <a:r>
              <a:rPr lang="ru-RU" sz="2600" dirty="0" smtClean="0"/>
              <a:t>2. Образованы фамилии суффиксальным способом с помощью  суффиксов -</a:t>
            </a:r>
            <a:r>
              <a:rPr lang="ru-RU" sz="2600" dirty="0" err="1" smtClean="0"/>
              <a:t>ов</a:t>
            </a:r>
            <a:r>
              <a:rPr lang="ru-RU" sz="2600" dirty="0" smtClean="0"/>
              <a:t>-, </a:t>
            </a:r>
            <a:r>
              <a:rPr lang="ru-RU" sz="2800" dirty="0" smtClean="0"/>
              <a:t>-ев-, -ин-, -</a:t>
            </a:r>
            <a:r>
              <a:rPr lang="ru-RU" sz="2800" dirty="0" err="1" smtClean="0"/>
              <a:t>ск</a:t>
            </a:r>
            <a:r>
              <a:rPr lang="ru-RU" sz="2800" dirty="0" smtClean="0"/>
              <a:t>-.</a:t>
            </a:r>
            <a:endParaRPr lang="ru-RU" sz="2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В. И. Даль Толковый словарь русского языка. М., 2001</a:t>
            </a:r>
          </a:p>
          <a:p>
            <a:r>
              <a:rPr lang="ru-RU" dirty="0" smtClean="0"/>
              <a:t> Словарь русского языка под  ред.  А. П. Евгеньева. М., 1984</a:t>
            </a:r>
          </a:p>
          <a:p>
            <a:r>
              <a:rPr lang="ru-RU" dirty="0" smtClean="0"/>
              <a:t>В. К. </a:t>
            </a:r>
            <a:r>
              <a:rPr lang="ru-RU" dirty="0" err="1" smtClean="0"/>
              <a:t>Чичагов</a:t>
            </a:r>
            <a:r>
              <a:rPr lang="ru-RU" dirty="0" smtClean="0"/>
              <a:t> Из истории русских имен отчеств и фамилий. М., 1959</a:t>
            </a:r>
          </a:p>
          <a:p>
            <a:r>
              <a:rPr lang="ru-RU" dirty="0" smtClean="0"/>
              <a:t>Материал, собранный учащимися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Documents and Settings\Администратор\Мои документы\Мои рисунки\Изображение\Изображение 0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715568" cy="6715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Цель: выяснить происхождение фамилий, встречающихся в нашем классе.</a:t>
            </a:r>
          </a:p>
          <a:p>
            <a:r>
              <a:rPr lang="ru-RU" dirty="0" smtClean="0"/>
              <a:t>Задачи: </a:t>
            </a:r>
          </a:p>
          <a:p>
            <a:pPr>
              <a:buNone/>
            </a:pPr>
            <a:r>
              <a:rPr lang="ru-RU" dirty="0" smtClean="0"/>
              <a:t>1. найти определение слову фамилия;</a:t>
            </a:r>
          </a:p>
          <a:p>
            <a:pPr>
              <a:buNone/>
            </a:pPr>
            <a:r>
              <a:rPr lang="ru-RU" dirty="0"/>
              <a:t>2</a:t>
            </a:r>
            <a:r>
              <a:rPr lang="ru-RU" dirty="0" smtClean="0"/>
              <a:t>. определить способы образования фамилий, встречающихся в нашем классе;</a:t>
            </a:r>
          </a:p>
          <a:p>
            <a:pPr>
              <a:buNone/>
            </a:pPr>
            <a:r>
              <a:rPr lang="ru-RU" dirty="0" smtClean="0"/>
              <a:t>3. познакомиться с литературой, рассказывающей о происхождении фамилий.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Фамилия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Фамилия – семья, семейство; род, колено, поколение, племя, кровь, предки и потомство. Прозвание, проименование, родовое имя. (В. И. Даль Толковый словарь русского языка)</a:t>
            </a:r>
          </a:p>
          <a:p>
            <a:r>
              <a:rPr lang="ru-RU" dirty="0" smtClean="0"/>
              <a:t>Фамилия – 1. Наследственное семейное наименование человека, прибавляемое к личному имени, переходящее от отца (или матери) к детям.</a:t>
            </a:r>
          </a:p>
          <a:p>
            <a:pPr>
              <a:buNone/>
            </a:pPr>
            <a:r>
              <a:rPr lang="ru-RU" dirty="0" smtClean="0"/>
              <a:t>2. Ряд поколений, носящих одно наследственное наименование и имеющих одного предка; род, семья.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i="1" dirty="0" smtClean="0"/>
              <a:t>Разг. </a:t>
            </a:r>
            <a:r>
              <a:rPr lang="ru-RU" dirty="0" smtClean="0"/>
              <a:t>Семья, члены семьи. (Словарь русского языка под  ред.  А. П. Евгеньева)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11560" y="1412776"/>
            <a:ext cx="1543032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Наш класс</a:t>
            </a:r>
            <a:endParaRPr lang="ru-RU" dirty="0"/>
          </a:p>
        </p:txBody>
      </p:sp>
      <p:pic>
        <p:nvPicPr>
          <p:cNvPr id="1026" name="Picture 2" descr="I:\сканирование00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3419872" y="0"/>
            <a:ext cx="5631438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образования фамилий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От личных имен, прозвищ, отчеств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 географических названий, названий племен и народов.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 названия профессий и классов общества.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 названий насекомых, животных, птиц, растений и др. 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ru-RU" dirty="0" smtClean="0"/>
              <a:t>Фамилии, произошедшие от личных имен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Терентьева от имени Терентий</a:t>
            </a:r>
          </a:p>
          <a:p>
            <a:r>
              <a:rPr lang="ru-RU" dirty="0" smtClean="0"/>
              <a:t>Протасов от имени Протас</a:t>
            </a:r>
          </a:p>
          <a:p>
            <a:r>
              <a:rPr lang="ru-RU" dirty="0" smtClean="0"/>
              <a:t>Петрова от имени Петр</a:t>
            </a:r>
          </a:p>
          <a:p>
            <a:r>
              <a:rPr lang="ru-RU" dirty="0" smtClean="0"/>
              <a:t>Анохин от имени </a:t>
            </a:r>
            <a:r>
              <a:rPr lang="ru-RU" dirty="0" err="1" smtClean="0"/>
              <a:t>Аноха</a:t>
            </a:r>
            <a:endParaRPr lang="ru-RU" dirty="0" smtClean="0"/>
          </a:p>
          <a:p>
            <a:r>
              <a:rPr lang="ru-RU" dirty="0" smtClean="0"/>
              <a:t>Ардеева от имени </a:t>
            </a:r>
            <a:r>
              <a:rPr lang="ru-RU" dirty="0" err="1" smtClean="0"/>
              <a:t>Ардей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ru-RU" dirty="0" smtClean="0"/>
              <a:t>Фамилии, произошедшие от географических названий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Таратина</a:t>
            </a:r>
            <a:r>
              <a:rPr lang="ru-RU" dirty="0" smtClean="0"/>
              <a:t> (от фамилии произошло название села </a:t>
            </a:r>
            <a:r>
              <a:rPr lang="ru-RU" dirty="0" err="1" smtClean="0"/>
              <a:t>Таратинское</a:t>
            </a:r>
            <a:r>
              <a:rPr lang="ru-RU" dirty="0" smtClean="0"/>
              <a:t>) </a:t>
            </a:r>
          </a:p>
          <a:p>
            <a:r>
              <a:rPr lang="ru-RU" dirty="0" err="1" smtClean="0"/>
              <a:t>Вычегжанина</a:t>
            </a:r>
            <a:r>
              <a:rPr lang="ru-RU" dirty="0" smtClean="0"/>
              <a:t>  от названия реки </a:t>
            </a:r>
            <a:r>
              <a:rPr lang="ru-RU" dirty="0" err="1" smtClean="0"/>
              <a:t>Вычегжи</a:t>
            </a:r>
            <a:r>
              <a:rPr lang="ru-RU" dirty="0" smtClean="0"/>
              <a:t> (прибавляется суффикс -</a:t>
            </a:r>
            <a:r>
              <a:rPr lang="ru-RU" dirty="0" err="1" smtClean="0"/>
              <a:t>анин</a:t>
            </a:r>
            <a:r>
              <a:rPr lang="ru-RU" dirty="0" smtClean="0"/>
              <a:t>-)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Фамилии, произошедшие от названия профессий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Коновалова </a:t>
            </a:r>
          </a:p>
          <a:p>
            <a:pPr>
              <a:buNone/>
            </a:pPr>
            <a:r>
              <a:rPr lang="ru-RU" dirty="0" smtClean="0"/>
              <a:t>Коновал – лошадиный лекарь. </a:t>
            </a:r>
          </a:p>
          <a:p>
            <a:pPr>
              <a:buNone/>
            </a:pPr>
            <a:r>
              <a:rPr lang="ru-RU" dirty="0" smtClean="0"/>
              <a:t>Фамилия появилась путем прибавления суффикса -</a:t>
            </a:r>
            <a:r>
              <a:rPr lang="ru-RU" dirty="0" err="1" smtClean="0"/>
              <a:t>ов</a:t>
            </a:r>
            <a:r>
              <a:rPr lang="ru-RU" dirty="0" smtClean="0"/>
              <a:t>-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596</Words>
  <Application>Microsoft Office PowerPoint</Application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Фамилии нашего класса</vt:lpstr>
      <vt:lpstr>Презентация PowerPoint</vt:lpstr>
      <vt:lpstr>Цели и задачи</vt:lpstr>
      <vt:lpstr>Фамилия</vt:lpstr>
      <vt:lpstr>Наш класс</vt:lpstr>
      <vt:lpstr>Способы образования фамилий</vt:lpstr>
      <vt:lpstr>Фамилии, произошедшие от личных имен </vt:lpstr>
      <vt:lpstr>Фамилии, произошедшие от географических названий</vt:lpstr>
      <vt:lpstr>Фамилии, произошедшие от названия профессий </vt:lpstr>
      <vt:lpstr>Фамилии иноязычного происхождения</vt:lpstr>
      <vt:lpstr>Фамилии, произошедшие от названия  родового племени</vt:lpstr>
      <vt:lpstr>Фамилии, произошедшие от прозвищ </vt:lpstr>
      <vt:lpstr>Способы образования фамилий</vt:lpstr>
      <vt:lpstr>Заключение</vt:lpstr>
      <vt:lpstr>Литература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Фамилии нашего класса</dc:title>
  <dc:creator>kab_42</dc:creator>
  <cp:lastModifiedBy>Admin</cp:lastModifiedBy>
  <cp:revision>26</cp:revision>
  <dcterms:created xsi:type="dcterms:W3CDTF">2010-02-24T11:12:38Z</dcterms:created>
  <dcterms:modified xsi:type="dcterms:W3CDTF">2013-02-04T06:45:04Z</dcterms:modified>
</cp:coreProperties>
</file>