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997A3E06-9553-4435-97A3-9B892CA4051F}" type="datetimeFigureOut">
              <a:rPr lang="ru-RU" smtClean="0"/>
              <a:t>07.04.2011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1454E0F9-E0DA-4389-A2A9-74F5C1B7B8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A3E06-9553-4435-97A3-9B892CA4051F}" type="datetimeFigureOut">
              <a:rPr lang="ru-RU" smtClean="0"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4E0F9-E0DA-4389-A2A9-74F5C1B7B8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A3E06-9553-4435-97A3-9B892CA4051F}" type="datetimeFigureOut">
              <a:rPr lang="ru-RU" smtClean="0"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4E0F9-E0DA-4389-A2A9-74F5C1B7B8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A3E06-9553-4435-97A3-9B892CA4051F}" type="datetimeFigureOut">
              <a:rPr lang="ru-RU" smtClean="0"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4E0F9-E0DA-4389-A2A9-74F5C1B7B8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A3E06-9553-4435-97A3-9B892CA4051F}" type="datetimeFigureOut">
              <a:rPr lang="ru-RU" smtClean="0"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4E0F9-E0DA-4389-A2A9-74F5C1B7B8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A3E06-9553-4435-97A3-9B892CA4051F}" type="datetimeFigureOut">
              <a:rPr lang="ru-RU" smtClean="0"/>
              <a:t>07.04.2011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4E0F9-E0DA-4389-A2A9-74F5C1B7B8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97A3E06-9553-4435-97A3-9B892CA4051F}" type="datetimeFigureOut">
              <a:rPr lang="ru-RU" smtClean="0"/>
              <a:t>07.04.2011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454E0F9-E0DA-4389-A2A9-74F5C1B7B864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97A3E06-9553-4435-97A3-9B892CA4051F}" type="datetimeFigureOut">
              <a:rPr lang="ru-RU" smtClean="0"/>
              <a:t>07.04.2011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1454E0F9-E0DA-4389-A2A9-74F5C1B7B8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A3E06-9553-4435-97A3-9B892CA4051F}" type="datetimeFigureOut">
              <a:rPr lang="ru-RU" smtClean="0"/>
              <a:t>07.04.2011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4E0F9-E0DA-4389-A2A9-74F5C1B7B8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A3E06-9553-4435-97A3-9B892CA4051F}" type="datetimeFigureOut">
              <a:rPr lang="ru-RU" smtClean="0"/>
              <a:t>07.04.2011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4E0F9-E0DA-4389-A2A9-74F5C1B7B8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A3E06-9553-4435-97A3-9B892CA4051F}" type="datetimeFigureOut">
              <a:rPr lang="ru-RU" smtClean="0"/>
              <a:t>07.04.2011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4E0F9-E0DA-4389-A2A9-74F5C1B7B8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997A3E06-9553-4435-97A3-9B892CA4051F}" type="datetimeFigureOut">
              <a:rPr lang="ru-RU" smtClean="0"/>
              <a:t>07.04.2011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1454E0F9-E0DA-4389-A2A9-74F5C1B7B86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214290"/>
            <a:ext cx="7929586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Природа Кавказа </a:t>
            </a:r>
            <a:r>
              <a:rPr lang="ru-RU" sz="4000" b="1" dirty="0">
                <a:solidFill>
                  <a:schemeClr val="bg1"/>
                </a:solidFill>
              </a:rPr>
              <a:t>в поэме </a:t>
            </a:r>
            <a:r>
              <a:rPr lang="ru-RU" sz="4000" b="1" dirty="0" smtClean="0">
                <a:solidFill>
                  <a:schemeClr val="bg1"/>
                </a:solidFill>
              </a:rPr>
              <a:t> М. Ю. Лермонтова «Мцыри»</a:t>
            </a:r>
            <a:endParaRPr lang="ru-RU" sz="4000" b="1" dirty="0">
              <a:solidFill>
                <a:schemeClr val="bg1"/>
              </a:solidFill>
            </a:endParaRP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4810" y="492919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Приветствую тебя, Кавказ седой!</a:t>
            </a:r>
          </a:p>
          <a:p>
            <a:r>
              <a:rPr lang="ru-RU" dirty="0" smtClean="0"/>
              <a:t>Твоим горам я путник не чужой:</a:t>
            </a:r>
          </a:p>
          <a:p>
            <a:r>
              <a:rPr lang="ru-RU" dirty="0" smtClean="0"/>
              <a:t>Они меня в младенчестве носили</a:t>
            </a:r>
          </a:p>
          <a:p>
            <a:r>
              <a:rPr lang="ru-RU" dirty="0" smtClean="0"/>
              <a:t>       И к небесам пустыни приучили…</a:t>
            </a:r>
          </a:p>
          <a:p>
            <a:r>
              <a:rPr lang="ru-RU" dirty="0" smtClean="0"/>
              <a:t>(Восточная повесть “Измаил-Бей”)</a:t>
            </a:r>
            <a:endParaRPr lang="ru-RU" dirty="0"/>
          </a:p>
        </p:txBody>
      </p:sp>
      <p:pic>
        <p:nvPicPr>
          <p:cNvPr id="1027" name="Picture 3" descr="C:\Users\1\Desktop\2186841_YouTube__mtskheta_from_abov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5691222" cy="4268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214950"/>
            <a:ext cx="80724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Картины природы в поэме М. Ю. Лермонтова «Мцыри» имеют важное значение. Мир, в котором живет герой, – это монастырь, душные кельи, тюрьма, как считает юноша. Природа Кавказа – это тот мир, куда он стремится, необыкновенно яркий и прекрасный.</a:t>
            </a:r>
            <a:endParaRPr lang="ru-RU" b="1" dirty="0"/>
          </a:p>
        </p:txBody>
      </p:sp>
      <p:pic>
        <p:nvPicPr>
          <p:cNvPr id="2050" name="Picture 2" descr="C:\Users\1\Desktop\IMG_70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785794"/>
            <a:ext cx="5667404" cy="42505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85794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i="1" dirty="0" smtClean="0"/>
              <a:t>Ты хочешь знать, что видел я</a:t>
            </a:r>
          </a:p>
          <a:p>
            <a:pPr algn="ctr"/>
            <a:endParaRPr lang="ru-RU" i="1" dirty="0" smtClean="0"/>
          </a:p>
          <a:p>
            <a:pPr algn="ctr"/>
            <a:r>
              <a:rPr lang="ru-RU" i="1" dirty="0" smtClean="0"/>
              <a:t>На воле? – Пышные поля,</a:t>
            </a:r>
          </a:p>
          <a:p>
            <a:pPr algn="ctr"/>
            <a:endParaRPr lang="ru-RU" i="1" dirty="0" smtClean="0"/>
          </a:p>
          <a:p>
            <a:pPr algn="ctr"/>
            <a:r>
              <a:rPr lang="ru-RU" i="1" dirty="0" smtClean="0"/>
              <a:t>Холмы, покрытые венцом</a:t>
            </a:r>
          </a:p>
          <a:p>
            <a:pPr algn="ctr"/>
            <a:endParaRPr lang="ru-RU" i="1" dirty="0" smtClean="0"/>
          </a:p>
          <a:p>
            <a:pPr algn="ctr"/>
            <a:r>
              <a:rPr lang="ru-RU" i="1" dirty="0" smtClean="0"/>
              <a:t>Дерев, разросшихся кругом…</a:t>
            </a:r>
          </a:p>
          <a:p>
            <a:pPr algn="ctr"/>
            <a:endParaRPr lang="ru-RU" i="1" dirty="0" smtClean="0"/>
          </a:p>
          <a:p>
            <a:pPr algn="ctr"/>
            <a:r>
              <a:rPr lang="ru-RU" i="1" dirty="0" smtClean="0"/>
              <a:t>…Я видел горные хребты,</a:t>
            </a:r>
          </a:p>
          <a:p>
            <a:pPr algn="ctr"/>
            <a:endParaRPr lang="ru-RU" i="1" dirty="0" smtClean="0"/>
          </a:p>
          <a:p>
            <a:pPr algn="ctr"/>
            <a:r>
              <a:rPr lang="ru-RU" i="1" dirty="0" smtClean="0"/>
              <a:t>Причудливые, как мечты…</a:t>
            </a:r>
            <a:endParaRPr lang="ru-RU" i="1" dirty="0"/>
          </a:p>
        </p:txBody>
      </p:sp>
      <p:pic>
        <p:nvPicPr>
          <p:cNvPr id="4098" name="Picture 2" descr="C:\Users\1\Desktop\24-samie-krasivie-mesta-Rossii-102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428868"/>
            <a:ext cx="4191009" cy="31432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_MG_78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5850" y="-285775"/>
            <a:ext cx="11287204" cy="7893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285728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Мцыри чувствует гармонию с природой. Припав к земле, он словно слышит голоса птиц и деревьев, шепчущих ему «о тайнах неба и земли». В грозу все монахи лежали ниц перед алтарем, а Мцыри не боится непогоды: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500042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/>
              <a:t>…О, я как брат</a:t>
            </a:r>
          </a:p>
          <a:p>
            <a:endParaRPr lang="ru-RU" i="1" dirty="0" smtClean="0"/>
          </a:p>
          <a:p>
            <a:r>
              <a:rPr lang="ru-RU" i="1" dirty="0" smtClean="0"/>
              <a:t>Обняться с бурей был бы рад!</a:t>
            </a:r>
          </a:p>
          <a:p>
            <a:endParaRPr lang="ru-RU" i="1" dirty="0" smtClean="0"/>
          </a:p>
          <a:p>
            <a:r>
              <a:rPr lang="ru-RU" i="1" dirty="0" smtClean="0"/>
              <a:t>Глазами тучи я следил,</a:t>
            </a:r>
          </a:p>
          <a:p>
            <a:endParaRPr lang="ru-RU" i="1" dirty="0" smtClean="0"/>
          </a:p>
          <a:p>
            <a:r>
              <a:rPr lang="ru-RU" i="1" dirty="0" smtClean="0"/>
              <a:t>Рукою молнии ловил…</a:t>
            </a:r>
          </a:p>
          <a:p>
            <a:endParaRPr lang="ru-RU" i="1" dirty="0" smtClean="0"/>
          </a:p>
          <a:p>
            <a:r>
              <a:rPr lang="ru-RU" i="1" dirty="0" smtClean="0"/>
              <a:t>Скажи мне, что средь этих стен</a:t>
            </a:r>
          </a:p>
          <a:p>
            <a:endParaRPr lang="ru-RU" i="1" dirty="0" smtClean="0"/>
          </a:p>
          <a:p>
            <a:r>
              <a:rPr lang="ru-RU" i="1" dirty="0" smtClean="0"/>
              <a:t>Могли бы дать вы мне взамен</a:t>
            </a:r>
          </a:p>
          <a:p>
            <a:endParaRPr lang="ru-RU" i="1" dirty="0" smtClean="0"/>
          </a:p>
          <a:p>
            <a:r>
              <a:rPr lang="ru-RU" i="1" dirty="0" smtClean="0"/>
              <a:t>Той дружбы краткой, но живой</a:t>
            </a:r>
          </a:p>
          <a:p>
            <a:endParaRPr lang="ru-RU" i="1" dirty="0" smtClean="0"/>
          </a:p>
          <a:p>
            <a:r>
              <a:rPr lang="ru-RU" i="1" dirty="0" smtClean="0"/>
              <a:t>Меж бурным сердцем и грозой?..</a:t>
            </a:r>
            <a:endParaRPr lang="ru-RU" i="1" dirty="0"/>
          </a:p>
        </p:txBody>
      </p:sp>
      <p:pic>
        <p:nvPicPr>
          <p:cNvPr id="6146" name="Picture 2" descr="C:\Users\1\Desktop\_MG_78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643050"/>
            <a:ext cx="4252363" cy="28336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Мцыри должен вернуться в реальный мир людей, где он и погибает. Он просит похоронить его в саду, под кустами белых акаций, чтобы хотя бы умереть в мире и гармонии с природой, дающей ему место последнего приюта.</a:t>
            </a:r>
            <a:endParaRPr lang="ru-RU" b="1" dirty="0"/>
          </a:p>
        </p:txBody>
      </p:sp>
      <p:pic>
        <p:nvPicPr>
          <p:cNvPr id="7170" name="Picture 2" descr="C:\Users\1\Desktop\thumbs__MG_64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927078"/>
            <a:ext cx="6623881" cy="4432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00438"/>
            <a:ext cx="55721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Сияньем </a:t>
            </a:r>
            <a:r>
              <a:rPr lang="ru-RU" sz="2000" i="1" dirty="0" err="1" smtClean="0"/>
              <a:t>голубого</a:t>
            </a:r>
            <a:r>
              <a:rPr lang="ru-RU" sz="2000" i="1" dirty="0" smtClean="0"/>
              <a:t> дня</a:t>
            </a:r>
          </a:p>
          <a:p>
            <a:endParaRPr lang="ru-RU" sz="2000" i="1" dirty="0" smtClean="0"/>
          </a:p>
          <a:p>
            <a:r>
              <a:rPr lang="ru-RU" sz="2000" i="1" dirty="0" err="1" smtClean="0"/>
              <a:t>Упьюся</a:t>
            </a:r>
            <a:r>
              <a:rPr lang="ru-RU" sz="2000" i="1" dirty="0" smtClean="0"/>
              <a:t> я в последний раз.</a:t>
            </a:r>
          </a:p>
          <a:p>
            <a:endParaRPr lang="ru-RU" sz="2000" i="1" dirty="0" smtClean="0"/>
          </a:p>
          <a:p>
            <a:r>
              <a:rPr lang="ru-RU" sz="2000" i="1" dirty="0" smtClean="0"/>
              <a:t>Оттуда виден и Кавказ!</a:t>
            </a:r>
          </a:p>
          <a:p>
            <a:endParaRPr lang="ru-RU" sz="2000" i="1" dirty="0" smtClean="0"/>
          </a:p>
          <a:p>
            <a:r>
              <a:rPr lang="ru-RU" sz="2000" i="1" dirty="0" smtClean="0"/>
              <a:t>Быть может, он с своих высот</a:t>
            </a:r>
          </a:p>
          <a:p>
            <a:endParaRPr lang="ru-RU" sz="2000" i="1" dirty="0" smtClean="0"/>
          </a:p>
          <a:p>
            <a:r>
              <a:rPr lang="ru-RU" sz="2000" i="1" dirty="0" smtClean="0"/>
              <a:t>Привет прощальный мне пришлет…</a:t>
            </a:r>
            <a:endParaRPr lang="ru-RU" sz="2000" i="1" dirty="0"/>
          </a:p>
        </p:txBody>
      </p:sp>
      <p:pic>
        <p:nvPicPr>
          <p:cNvPr id="8194" name="Picture 2" descr="C:\Users\1\Desktop\x_a10c6b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571480"/>
            <a:ext cx="4305310" cy="32289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lermont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24" y="2071678"/>
            <a:ext cx="3714776" cy="478632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1000108"/>
            <a:ext cx="59293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/>
              <a:t>М.Ю. Лермонтов «Мцыри»</a:t>
            </a:r>
            <a:endParaRPr lang="ru-RU" sz="3600" b="1" i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33</TotalTime>
  <Words>279</Words>
  <Application>Microsoft Office PowerPoint</Application>
  <PresentationFormat>Экран (4:3)</PresentationFormat>
  <Paragraphs>46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Городская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Oem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4</cp:revision>
  <dcterms:created xsi:type="dcterms:W3CDTF">2011-04-07T19:08:47Z</dcterms:created>
  <dcterms:modified xsi:type="dcterms:W3CDTF">2011-04-07T19:42:36Z</dcterms:modified>
</cp:coreProperties>
</file>