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C571276-1A40-40AE-8AF6-4239C8F9A2C9}" type="datetimeFigureOut">
              <a:rPr lang="ru-RU" smtClean="0"/>
              <a:t>27.11.2012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9DA38E-91A4-4B70-9D28-6075A85AEF5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6092" y="4725144"/>
            <a:ext cx="2432620" cy="19442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Презентацию подготовила Апицына Александра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92696"/>
            <a:ext cx="81003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Биография Евгения </a:t>
            </a:r>
            <a:endParaRPr lang="ru-RU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Базарова</a:t>
            </a:r>
            <a:endParaRPr lang="ru-RU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2964532" cy="441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044786"/>
            <a:ext cx="2028056" cy="3206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80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4552529"/>
            <a:ext cx="7931224" cy="1612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Евгений Васильевич Базаров — персонаж романа И. С. Тургенева «Отцы и дети». Является приверженцем течения нигилизма, то есть отрицает практически все принятые в обществе ценности.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73211"/>
            <a:ext cx="2933104" cy="189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73211"/>
            <a:ext cx="2193032" cy="276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516216" y="3369834"/>
            <a:ext cx="2193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Тургенев Иван Сергеевич </a:t>
            </a:r>
          </a:p>
          <a:p>
            <a:pPr algn="ctr"/>
            <a:r>
              <a:rPr lang="ru-RU" sz="2000" dirty="0" smtClean="0"/>
              <a:t>(1818 – 1883гг.)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08" y="573211"/>
            <a:ext cx="2113691" cy="314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83568" y="3877665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Базаров Е.В.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3226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/>
              <a:t>Родился Базаров в семье полкового лекаря Василия Базарова и небогатой дворянки Арины Власьевны. Родители очень любят своего сына, но их брак основан не на любви, хотя они уважают друг друга. </a:t>
            </a:r>
          </a:p>
          <a:p>
            <a:pPr marL="0" indent="0">
              <a:buNone/>
            </a:pPr>
            <a:r>
              <a:rPr lang="ru-RU" sz="2400" dirty="0" smtClean="0"/>
              <a:t>	Базаров гордится своим происхождением. </a:t>
            </a:r>
          </a:p>
          <a:p>
            <a:pPr marL="0" indent="0">
              <a:buNone/>
            </a:pPr>
            <a:r>
              <a:rPr lang="ru-RU" sz="2400" dirty="0" smtClean="0"/>
              <a:t>	Базаров – человек, который сделал себя сам. Все свое свободное время он уделял труду. Он с детства к нему приучен. Его отличают сильная воля и незаурядный ум. 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97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651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	Базаров выучился в университете на доктора (пойдя по стопам отца). Занятия естественными науками и медициной способствовали формированию нигилистических убеждений, а так же его атеизма. В университете Базаров познакомился и подружился с Аркадием Николаевичем Кирсановым.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Университет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90032"/>
            <a:ext cx="3173512" cy="2703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210" y="4152427"/>
            <a:ext cx="2867108" cy="2295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3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/>
              <a:t>Базаров вместе с Аркадием приехали в имение Кирсановых. Там Базаров познакомился с отцом Аркадия Николаем Петровичем и дядей Павлом Петровичем. Конфликтовал с Павлом Петровичем из-за отличий во взглядах на жизнь.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имении Кирсановых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501008"/>
            <a:ext cx="2244080" cy="2594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838056" y="6196662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Кирсанов П.П.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63" y="3874442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41163" y="5796552"/>
            <a:ext cx="2466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Имение Кирсановых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0988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200" dirty="0" smtClean="0"/>
              <a:t>Любовь к Анне Сергеевне Одинцовой коренным образом меняет выраженность нигилизма у Евгения — он «уверовал» в любовь, хотя ранее считал, что “настоящий” человек не должен отвлекаться на то, чем руководят чувства</a:t>
            </a:r>
            <a:r>
              <a:rPr lang="en-US" sz="2200" dirty="0" smtClean="0"/>
              <a:t>: </a:t>
            </a:r>
            <a:r>
              <a:rPr lang="ru-RU" sz="2200" dirty="0" smtClean="0"/>
              <a:t>любовь, восхищение природой, музыка, поэзия, искусство, мечты и т. д.   Законы жизни, природы сильнее, чем все остальное, и противостоять им бесполезно и бессмысленно.</a:t>
            </a:r>
          </a:p>
          <a:p>
            <a:pPr marL="0" indent="0">
              <a:buNone/>
            </a:pPr>
            <a:r>
              <a:rPr lang="ru-RU" sz="2200" dirty="0"/>
              <a:t>	</a:t>
            </a:r>
            <a:r>
              <a:rPr lang="ru-RU" sz="2200" dirty="0" smtClean="0"/>
              <a:t>Базаров оказался простым, земным человеком, которому ничего человеческое не чуждо. </a:t>
            </a:r>
            <a:endParaRPr lang="ru-RU" sz="2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r>
              <a:rPr lang="ru-RU" dirty="0" smtClean="0"/>
              <a:t>Любовь к Одинцовой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708" y="4288636"/>
            <a:ext cx="1952625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69160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60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20309"/>
            <a:ext cx="21812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Дуэль </a:t>
            </a:r>
            <a:r>
              <a:rPr lang="ru-RU" dirty="0"/>
              <a:t>задумал </a:t>
            </a:r>
            <a:r>
              <a:rPr lang="ru-RU" dirty="0" smtClean="0"/>
              <a:t>Павел Петрович, </a:t>
            </a:r>
            <a:r>
              <a:rPr lang="ru-RU" dirty="0"/>
              <a:t>он вызвал </a:t>
            </a:r>
            <a:r>
              <a:rPr lang="ru-RU" dirty="0" smtClean="0"/>
              <a:t>Базарова, </a:t>
            </a:r>
            <a:r>
              <a:rPr lang="ru-RU" dirty="0"/>
              <a:t>чтобы защитить честь и старые, отжившие свое порядки аристократического общества.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Базаров </a:t>
            </a:r>
            <a:r>
              <a:rPr lang="ru-RU" dirty="0"/>
              <a:t>согласился лишь из-за гордости, дуэль он считал глупостью и пережитком прошлого.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Причины</a:t>
            </a:r>
            <a:r>
              <a:rPr lang="ru-RU" b="1" dirty="0"/>
              <a:t>: </a:t>
            </a:r>
            <a:r>
              <a:rPr lang="ru-RU" dirty="0"/>
              <a:t>это конфликт поколений, отрицательные эмоции, которые постепенно </a:t>
            </a:r>
            <a:r>
              <a:rPr lang="ru-RU" dirty="0" smtClean="0"/>
              <a:t>накапливались.</a:t>
            </a:r>
          </a:p>
          <a:p>
            <a:pPr marL="0" indent="0">
              <a:buNone/>
            </a:pPr>
            <a:r>
              <a:rPr lang="ru-RU" b="1" dirty="0" smtClean="0"/>
              <a:t>Повод:</a:t>
            </a:r>
            <a:r>
              <a:rPr lang="ru-RU" dirty="0" smtClean="0"/>
              <a:t> </a:t>
            </a:r>
            <a:r>
              <a:rPr lang="ru-RU" dirty="0"/>
              <a:t>Базаров поцеловал </a:t>
            </a:r>
            <a:r>
              <a:rPr lang="ru-RU" dirty="0" err="1"/>
              <a:t>Фенечку</a:t>
            </a:r>
            <a:r>
              <a:rPr lang="ru-RU" dirty="0"/>
              <a:t>, возлюбленную Николая Петровича.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Дуэль с Павлом Петровичем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72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 smtClean="0"/>
              <a:t>	После того, как Одинцова отвергла Базарова, он вернулся к родителям. Жил в кабинете отца и погрузился в работу. Но вскоре лихорадка работы оставила его, и он ощутил беспокойство, начал искать общества.</a:t>
            </a:r>
          </a:p>
          <a:p>
            <a:pPr marL="0" indent="0">
              <a:buNone/>
            </a:pPr>
            <a:r>
              <a:rPr lang="ru-RU" sz="2800" dirty="0" smtClean="0"/>
              <a:t>	Наконец Евгений он нашел себе занятие - вместе с отцом занялся врачебной практикой.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Возвращение домой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496" y="2636912"/>
            <a:ext cx="3119640" cy="233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796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6275040" cy="50013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/>
              <a:t>Смерть </a:t>
            </a:r>
            <a:r>
              <a:rPr lang="ru-RU" sz="2400" dirty="0"/>
              <a:t>Базарова — досадная и глупая случайность. Она стала следствием маленького пореза, который он получил, вскрывая тело умершего от тифа крестьянина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>	Смерть героя не была внезапной: напротив, она дала Базарову время, возможность оценить сделанное и осознать размеры </a:t>
            </a:r>
            <a:r>
              <a:rPr lang="ru-RU" sz="2400" dirty="0" smtClean="0"/>
              <a:t>неосуществленного.</a:t>
            </a:r>
          </a:p>
          <a:p>
            <a:pPr marL="0" indent="0">
              <a:buNone/>
            </a:pPr>
            <a:r>
              <a:rPr lang="ru-RU" sz="2400" dirty="0"/>
              <a:t>	</a:t>
            </a:r>
            <a:r>
              <a:rPr lang="ru-RU" sz="2400" dirty="0"/>
              <a:t>Евгений в последние дни своей жизни становится добрее, нежнее. И тут к герою пришли на помощь силы, когда-то им отрицаемые, но хранимые на дне его души. </a:t>
            </a:r>
            <a:r>
              <a:rPr lang="ru-RU" sz="2400" dirty="0" smtClean="0"/>
              <a:t>Он </a:t>
            </a:r>
            <a:r>
              <a:rPr lang="ru-RU" sz="2400" dirty="0"/>
              <a:t>жаждет встречи с любимой женщиной, чтобы еще раз признаться ей в любви. Базаров становится мягче с родителями, в глубине </a:t>
            </a:r>
            <a:r>
              <a:rPr lang="ru-RU" sz="2400" dirty="0" smtClean="0"/>
              <a:t>души, понимая</a:t>
            </a:r>
            <a:r>
              <a:rPr lang="ru-RU" sz="2400" dirty="0"/>
              <a:t>, что они всегда занимали значительное место в его </a:t>
            </a:r>
            <a:r>
              <a:rPr lang="ru-RU" sz="2400" dirty="0" smtClean="0"/>
              <a:t>жизни.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Смерть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20688"/>
            <a:ext cx="1743075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05" y="4077072"/>
            <a:ext cx="2190750" cy="2085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44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98</TotalTime>
  <Words>38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Презентация PowerPoint</vt:lpstr>
      <vt:lpstr>Презентация PowerPoint</vt:lpstr>
      <vt:lpstr>Детство</vt:lpstr>
      <vt:lpstr>Университет</vt:lpstr>
      <vt:lpstr>В имении Кирсановых</vt:lpstr>
      <vt:lpstr>Любовь к Одинцовой</vt:lpstr>
      <vt:lpstr>Дуэль с Павлом Петровичем</vt:lpstr>
      <vt:lpstr>Возвращение домой</vt:lpstr>
      <vt:lpstr>Смерть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10</cp:revision>
  <dcterms:created xsi:type="dcterms:W3CDTF">2012-11-20T18:58:32Z</dcterms:created>
  <dcterms:modified xsi:type="dcterms:W3CDTF">2012-11-27T20:10:09Z</dcterms:modified>
</cp:coreProperties>
</file>