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9" r:id="rId4"/>
    <p:sldId id="258" r:id="rId5"/>
    <p:sldId id="263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8437" autoAdjust="0"/>
  </p:normalViewPr>
  <p:slideViewPr>
    <p:cSldViewPr>
      <p:cViewPr varScale="1">
        <p:scale>
          <a:sx n="41" d="100"/>
          <a:sy n="41" d="100"/>
        </p:scale>
        <p:origin x="-222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CCF16B-2D45-45DE-88BE-1B41349E4FC8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31BAA-6FB9-4C3A-91C6-58F03CF2C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804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Произведения И. С. Тургенева — одни из самых лиричных и поэтичных произведений в русской литературе. Особенное очарование им придают женские образы. “Тургеневская женщина” — это какое-то особое измерение, некий идеал, воплощающий в себе внешнюю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внутреннюю красоту.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И.С.Тургенев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отношении к женщинам раскрывает все хорошее или плохое, что есть в его героях. В романе “Отцы и дети” представлена целая галерея женских образов — от простой крестьянки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великосветской дамы Анны Сергеевны Одинцовой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1BAA-6FB9-4C3A-91C6-58F03CF2C46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60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Сначала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я расскажу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Первое же появление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оставляет в душе ощущение чего-то мягкого, теплого и очень естественного: “Это была молодая женщина лет двадцати трех, вся беленькая и мягкая, с темными волосами и глазами, с красными, детски пухлявыми губками и нежными ручками. На ней было опрятное ситцевое платье, голубая новая косынка легко лежала на ее круглых плечах», Но вот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появилась перед гостями: “Она опустила глаза и остановилась у стола, слегка опираясь на самые кончики пальцев”. Мне кажется, что Тургенев сочувствует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любуется ею. Он как будто хочет защитить ее и показать, что она в своем материнстве не только прекрасна, но еще и выше всяких толков и предрассудков: “И в самом деле, есть ли на свете что-нибудь пленительнее молодой красивой матери со здоровым ребенком на руках?” Базаров, живя у Кирсановых, с удовольствием общался только с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Фенечкой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“Даже лицо его изменялось, когда он с ней разговаривал. Оно принимало ясное и доброе выражение,”. Образ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подобен нежному цветку, имеющему, однако, необычайно крепкие корни.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1BAA-6FB9-4C3A-91C6-58F03CF2C46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907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Прямой противоположностью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является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Евдоксия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а точнее Авдотья Никитична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Кукшина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Образ достаточно интересный: “В маленькой и невзрачной фигурке эмансипированной женщины не было ничего безобразного, но выражение ее лица неприятно действовало на зрителя”, ходит она «Несколько растрепанная, в шелковом, не совсем опрятном платье, бархатная шубка ее на пожелтелом горностаевом меху». В то же время почитывает кое-что из физики и химии, читает статьи о женщинах, о браке и прочих вещах. И чтобы подчеркнуть полную ее противоположность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можно привести следующую цитату: “...что бы она ни делала, вам постоянно казалось, что именно это-то она и не хотела сделать. Все у ней выходило, как дети говорят — нарочно, то есть не просто, не естественно”. Хотя Тургенев осмеивает ее стремления, которые бы заслуживали поощрения и одобрения со стороны всякого благомыслящего человека. Реакция Базарова 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Кукшину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тоже была совершенно иной, нежели 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увидев ее, он поморщился.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1BAA-6FB9-4C3A-91C6-58F03CF2C46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86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Пожалуй, встреча Базарова с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Кукшиной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знаменательна лишь тем, что в их разговоре впервые прозвучало имя Анны Сергеевны Одинцовой — женщины, которая впоследствии ввергла Базарова в пучину страстей и терзаний. Они встретились с Базаровым на балу у губернатора, и Одинцова сразу произвела на него неизгладимое впечатление: “Это что за фигура? — проговорил он. — На остальных баб не похожа.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Базаров в разговоре с хозяйкой имения сконфужен, смущен, зажат, пытается побороть в себе чувство любви, начинающее зарождаться в его сердце. Анна не решилась на любовь к Базарову, человеку неординарному, который вряд ли сделал бы её жизнь спокойной. Каждый штрих в портрете Одинцовой указывает на то, что это дама из высшего общества. Анна Сергеевна Одинцова поражала достоинством осанки, плавными движениями, умными и спокойно глядящим глазами. От ее лица веяло мягкой и ласковой силой. В конце романа мы узнаем, что Анна Одинцова вышла замуж “не по любви, а по убеждению, за одного из будущих русских деятелей…” Холодность рассудка в ней сочетаются, к сожаления, и с некоторой холодностью душевной. У Одинцовой сильный характер, и она даже в чем-то подавила свою младшую сестру Катю.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1BAA-6FB9-4C3A-91C6-58F03CF2C46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077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Катя — славная девушка, и, хотя в первый момент она воспринимается как бледная тень Одинцовой, у нее все-таки тоже есть характер. Темная брюнетка с большими чертами лица и небольшими задумчивыми глазами. В детстве была очень дурна собой, к 16 годам стала поправляться и сделалась интересной. Кроткая, тихая, поэтическая и стыдливая. Мило краснеет и вздыхает, боится говорить, всё вокруг замечает. Музыкантша. Любит цветы и составляет из них букеты. В комнате у неё удивительный порядок. Терпелива, нетребовательна, но в то же время упряма. Постепенно раскрывается ее индивидуальность, и становится ясно, что в союзе с Аркадием она будет главной.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1BAA-6FB9-4C3A-91C6-58F03CF2C46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52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Образ Одинцовой интересен как раз своей неоднозначностью. Её нельзя назвать ни положительной, ни отрицательной героиней, не погрешив при этом против истины. Анна Сергеевна – живой и яркий человек, со своими достоинствами и недостатками.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1BAA-6FB9-4C3A-91C6-58F03CF2C46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205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Кто же из этих женщин оказывается милее и ближе сердцу писателя? Конечно,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Фенечка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Именно ее Тургенев одарил счастьем любви и материнства. А эмансипированные женщины, в их худших проявлениях, ему глубоко несимпатичны. Одинцова отталкивает своей холодностью и эгоизмом. Тургеневский же идеал женщины заключается в умении любить и жертвовать собой ради любимого. Все эти героини, конечно, очень разные, у каждой из них своя жизнь, свои переживания, но всех их объединяют любовь и желание быть счастливыми.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1BAA-6FB9-4C3A-91C6-58F03CF2C46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696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2D50333-8746-4B54-9606-957B538E7C64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EF568EC-1B70-46EC-865F-21896E7429B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124744"/>
            <a:ext cx="6512768" cy="202993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Женские Образы в романе «Отцы и дети»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И.с.Тургенева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9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4743"/>
            <a:ext cx="3336962" cy="4538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28724" y="980728"/>
            <a:ext cx="35152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“Это была молодая женщина лет двадцати трех, вся беленькая и мягкая, с темными волосами и глазами, с красными, детски пухлявыми губками и нежными ручками. На ней было опрятное ситцевое платье, голубая новая косынка легко лежала на ее круглых плечах”. </a:t>
            </a:r>
          </a:p>
        </p:txBody>
      </p:sp>
    </p:spTree>
    <p:extLst>
      <p:ext uri="{BB962C8B-B14F-4D97-AF65-F5344CB8AC3E}">
        <p14:creationId xmlns:p14="http://schemas.microsoft.com/office/powerpoint/2010/main" val="3403095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48747"/>
            <a:ext cx="3384376" cy="45125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624" y="1556792"/>
            <a:ext cx="33843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«Несколько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растрепанная, в шелковом, не совсем опрятном платье, бархатная шубка ее на пожелтелом горностаевом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меху».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7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615" y="1145318"/>
            <a:ext cx="2927761" cy="4443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43609" y="1449358"/>
            <a:ext cx="38164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«На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остальных баб не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похожа».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15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484784"/>
            <a:ext cx="30963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«Славная девушка. Кроткая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тихая, поэтическая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стыдливая».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8" t="9231" r="27831" b="12000"/>
          <a:stretch/>
        </p:blipFill>
        <p:spPr>
          <a:xfrm>
            <a:off x="4067944" y="1196752"/>
            <a:ext cx="3979095" cy="4189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071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120680" cy="38851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91361" y="1052736"/>
            <a:ext cx="6545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Анна Сергеевна – живой и яркий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295132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3941"/>
          <a:stretch/>
        </p:blipFill>
        <p:spPr>
          <a:xfrm>
            <a:off x="4860032" y="1142734"/>
            <a:ext cx="2931505" cy="4543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15616" y="1368551"/>
            <a:ext cx="37444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Фенечка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одаренная «тургеневская женщина».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45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39</TotalTime>
  <Words>1027</Words>
  <Application>Microsoft Office PowerPoint</Application>
  <PresentationFormat>Экран (4:3)</PresentationFormat>
  <Paragraphs>21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Кутюр</vt:lpstr>
      <vt:lpstr>Женские Образы в романе «Отцы и дети» И.с.Тургенева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Женские Образы в романе «Отцы и дети» И.с.Тургенева</dc:title>
  <dc:creator>Пользователь</dc:creator>
  <cp:lastModifiedBy>Пользователь</cp:lastModifiedBy>
  <cp:revision>5</cp:revision>
  <dcterms:created xsi:type="dcterms:W3CDTF">2012-11-16T22:11:47Z</dcterms:created>
  <dcterms:modified xsi:type="dcterms:W3CDTF">2012-11-16T22:52:24Z</dcterms:modified>
</cp:coreProperties>
</file>