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7" r:id="rId3"/>
    <p:sldId id="273" r:id="rId4"/>
    <p:sldId id="274" r:id="rId5"/>
    <p:sldId id="283" r:id="rId6"/>
    <p:sldId id="284" r:id="rId7"/>
    <p:sldId id="278" r:id="rId8"/>
    <p:sldId id="279" r:id="rId9"/>
    <p:sldId id="280" r:id="rId10"/>
    <p:sldId id="281" r:id="rId11"/>
    <p:sldId id="282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 </a:t>
            </a:r>
            <a:endParaRPr lang="ru-RU" dirty="0"/>
          </a:p>
        </c:rich>
      </c:tx>
      <c:layout/>
    </c:title>
    <c:plotArea>
      <c:layout>
        <c:manualLayout>
          <c:layoutTarget val="inner"/>
          <c:xMode val="edge"/>
          <c:yMode val="edge"/>
          <c:x val="0.27900143268045141"/>
          <c:y val="2.1866426131750587E-2"/>
          <c:w val="0.49261396626080239"/>
          <c:h val="0.8851657206248790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3"/>
          <c:cat>
            <c:strRef>
              <c:f>Лист1!$A$2:$A$4</c:f>
              <c:strCache>
                <c:ptCount val="3"/>
                <c:pt idx="0">
                  <c:v> Вопрос№1</c:v>
                </c:pt>
                <c:pt idx="1">
                  <c:v>Вопрос №2</c:v>
                </c:pt>
                <c:pt idx="2">
                  <c:v> Вопрос №3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71206847652631677"/>
          <c:y val="0.43433926096755304"/>
          <c:w val="0.27865622607381041"/>
          <c:h val="0.31455641605308132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771908-B86E-426E-BB1B-AAD6F970F831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47E43A-16A6-4341-9F59-124CC6BBA5D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7E43A-16A6-4341-9F59-124CC6BBA5D8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ED14F413-7781-45BF-B464-52F725BEEB38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9C4B7D85-147A-4E2B-B899-66AF9A1E9F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trips dir="l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4F413-7781-45BF-B464-52F725BEEB38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B7D85-147A-4E2B-B899-66AF9A1E9F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4F413-7781-45BF-B464-52F725BEEB38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B7D85-147A-4E2B-B899-66AF9A1E9F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D14F413-7781-45BF-B464-52F725BEEB38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C4B7D85-147A-4E2B-B899-66AF9A1E9F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ED14F413-7781-45BF-B464-52F725BEEB38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9C4B7D85-147A-4E2B-B899-66AF9A1E9F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strips dir="l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4F413-7781-45BF-B464-52F725BEEB38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B7D85-147A-4E2B-B899-66AF9A1E9F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strips dir="l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4F413-7781-45BF-B464-52F725BEEB38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B7D85-147A-4E2B-B899-66AF9A1E9F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strips dir="l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D14F413-7781-45BF-B464-52F725BEEB38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C4B7D85-147A-4E2B-B899-66AF9A1E9F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4F413-7781-45BF-B464-52F725BEEB38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B7D85-147A-4E2B-B899-66AF9A1E9F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D14F413-7781-45BF-B464-52F725BEEB38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C4B7D85-147A-4E2B-B899-66AF9A1E9F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trips dir="l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D14F413-7781-45BF-B464-52F725BEEB38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C4B7D85-147A-4E2B-B899-66AF9A1E9F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D14F413-7781-45BF-B464-52F725BEEB38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C4B7D85-147A-4E2B-B899-66AF9A1E9F6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strips dir="ld"/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Public\Music\Sample%20Music\Sleep%20Away.mp3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642918"/>
            <a:ext cx="6172200" cy="157163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Всероссийский фестиваль творческих открытий и инициатив «ЛЕОНАРДО» 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3357562"/>
            <a:ext cx="6172200" cy="242889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rgbClr val="C00000"/>
                </a:solidFill>
              </a:rPr>
              <a:t>Муниципальное бюджетное образовательное учреждение «Основная общеобразовательная школа д. Андег»</a:t>
            </a:r>
          </a:p>
          <a:p>
            <a:pPr algn="ctr"/>
            <a:r>
              <a:rPr lang="ru-RU" sz="2000" dirty="0" smtClean="0">
                <a:solidFill>
                  <a:srgbClr val="C00000"/>
                </a:solidFill>
              </a:rPr>
              <a:t>                                 Рабата ученицы 9 класса </a:t>
            </a:r>
          </a:p>
          <a:p>
            <a:pPr algn="ctr"/>
            <a:r>
              <a:rPr lang="ru-RU" sz="2000" dirty="0" smtClean="0">
                <a:solidFill>
                  <a:srgbClr val="C00000"/>
                </a:solidFill>
              </a:rPr>
              <a:t>                         Ивановой Виктории</a:t>
            </a:r>
          </a:p>
          <a:p>
            <a:endParaRPr lang="ru-RU" sz="2000" dirty="0" smtClean="0"/>
          </a:p>
          <a:p>
            <a:endParaRPr lang="ru-RU" sz="2000" dirty="0"/>
          </a:p>
        </p:txBody>
      </p:sp>
      <p:pic>
        <p:nvPicPr>
          <p:cNvPr id="4" name="Sleep Awa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2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 animBg="1"/>
      <p:bldP spid="3" grpId="0" build="p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285728"/>
            <a:ext cx="6172200" cy="5572164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                         </a:t>
            </a:r>
            <a:r>
              <a:rPr lang="ru-RU" sz="2000" dirty="0" smtClean="0">
                <a:solidFill>
                  <a:srgbClr val="C00000"/>
                </a:solidFill>
              </a:rPr>
              <a:t>Выводы: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Радиационный фон объектов д. Андег в норме;</a:t>
            </a:r>
            <a:br>
              <a:rPr lang="ru-RU" sz="2000" dirty="0" smtClean="0"/>
            </a:br>
            <a:r>
              <a:rPr lang="ru-RU" sz="2000" dirty="0" smtClean="0"/>
              <a:t>Радиационный фон  продуктов питания в норме;</a:t>
            </a:r>
            <a:br>
              <a:rPr lang="ru-RU" sz="2000" dirty="0" smtClean="0"/>
            </a:br>
            <a:r>
              <a:rPr lang="ru-RU" sz="2000" dirty="0" smtClean="0"/>
              <a:t>Радиационный   фон водоемов д. Андег в норме;</a:t>
            </a:r>
            <a:br>
              <a:rPr lang="ru-RU" sz="2000" dirty="0" smtClean="0"/>
            </a:br>
            <a:r>
              <a:rPr lang="ru-RU" sz="2000" dirty="0" smtClean="0"/>
              <a:t>                           </a:t>
            </a:r>
            <a:r>
              <a:rPr lang="ru-RU" sz="2000" dirty="0" smtClean="0">
                <a:solidFill>
                  <a:srgbClr val="C00000"/>
                </a:solidFill>
              </a:rPr>
              <a:t>Заключение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     В своей работе мы измерили   радиационный фон д. Андег. Выявили, что радиационный фон в норме. Хочется отметить, что   накапливают наибольшую радиацию  продукты питания: свекла, картошка , выращенные в земле, а также мандарины, мясо.</a:t>
            </a:r>
            <a:br>
              <a:rPr lang="ru-RU" sz="2000" dirty="0" smtClean="0"/>
            </a:br>
            <a:r>
              <a:rPr lang="ru-RU" sz="2000" dirty="0" smtClean="0"/>
              <a:t>Объекты : кочегарки, кухня </a:t>
            </a:r>
            <a:r>
              <a:rPr lang="ru-RU" sz="2000" dirty="0" err="1" smtClean="0"/>
              <a:t>д\с</a:t>
            </a:r>
            <a:r>
              <a:rPr lang="ru-RU" sz="2000" dirty="0" smtClean="0"/>
              <a:t> имеют радиационный фон выше других , но у всех объектов радиационный фон в норме.</a:t>
            </a:r>
            <a:br>
              <a:rPr lang="ru-RU" sz="2000" dirty="0" smtClean="0"/>
            </a:br>
            <a:r>
              <a:rPr lang="ru-RU" sz="2000" dirty="0" smtClean="0"/>
              <a:t>Радиационный фон водоемов в норме.</a:t>
            </a:r>
            <a:br>
              <a:rPr lang="ru-RU" sz="2000" dirty="0" smtClean="0"/>
            </a:b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6286520"/>
            <a:ext cx="6172200" cy="88402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1357298"/>
            <a:ext cx="6172200" cy="2214578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rgbClr val="C00000"/>
                </a:solidFill>
              </a:rPr>
              <a:t>Спасибо за внимание!</a:t>
            </a:r>
            <a:endParaRPr lang="ru-RU" sz="5400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4071942"/>
            <a:ext cx="6172200" cy="230298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C00000"/>
                </a:solidFill>
              </a:rPr>
              <a:t>Конец</a:t>
            </a:r>
            <a:endParaRPr lang="ru-RU" sz="4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285728"/>
            <a:ext cx="6172200" cy="5357850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rgbClr val="FF0000"/>
                </a:solidFill>
              </a:rPr>
              <a:t>Гипотеза: </a:t>
            </a:r>
            <a:r>
              <a:rPr lang="ru-RU" sz="2000" dirty="0" smtClean="0"/>
              <a:t>Есть ли необходимость в радиационной безопасности населения - состояние защищенности настоящего и будущего поколений людей от вредного для их здоровья воздействия ионизирующего излучения . 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>
                <a:solidFill>
                  <a:srgbClr val="FF0000"/>
                </a:solidFill>
              </a:rPr>
              <a:t>Проблемный вопрос:  </a:t>
            </a:r>
            <a:r>
              <a:rPr lang="ru-RU" sz="2000" dirty="0" smtClean="0"/>
              <a:t>состояние защищенности настоящего и будущего поколений людей от вредного для их здоровья воздействия ионизирующего излучения . </a:t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5857892"/>
            <a:ext cx="6172200" cy="51703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7422" y="1142984"/>
            <a:ext cx="6172200" cy="5000660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rgbClr val="FF0000"/>
                </a:solidFill>
              </a:rPr>
              <a:t>Цель:  </a:t>
            </a:r>
            <a:r>
              <a:rPr lang="ru-RU" sz="2000" dirty="0" smtClean="0"/>
              <a:t>определить,  на сколько  безопасен  радиационный   фон д. Андег.</a:t>
            </a:r>
            <a:br>
              <a:rPr lang="ru-RU" sz="2000" dirty="0" smtClean="0"/>
            </a:br>
            <a:r>
              <a:rPr lang="ru-RU" sz="2000" dirty="0" smtClean="0"/>
              <a:t>Для достижения цели были поставлены следующие </a:t>
            </a:r>
            <a:br>
              <a:rPr lang="ru-RU" sz="2000" dirty="0" smtClean="0"/>
            </a:br>
            <a:r>
              <a:rPr lang="ru-RU" sz="2000" dirty="0" smtClean="0">
                <a:solidFill>
                  <a:srgbClr val="C00000"/>
                </a:solidFill>
              </a:rPr>
              <a:t>задачи: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Найти    и изучить литературу по данной проблеме;</a:t>
            </a:r>
            <a:br>
              <a:rPr lang="ru-RU" sz="2000" dirty="0" smtClean="0"/>
            </a:br>
            <a:r>
              <a:rPr lang="ru-RU" sz="2000" dirty="0" smtClean="0"/>
              <a:t>Изучить нормативные документы по данной теме;   </a:t>
            </a:r>
            <a:br>
              <a:rPr lang="ru-RU" sz="2000" dirty="0" smtClean="0"/>
            </a:br>
            <a:r>
              <a:rPr lang="ru-RU" sz="2000" dirty="0" smtClean="0"/>
              <a:t>Определить радиационный фон исследуемых  объектов.</a:t>
            </a:r>
            <a:br>
              <a:rPr lang="ru-RU" sz="2000" dirty="0" smtClean="0"/>
            </a:br>
            <a:r>
              <a:rPr lang="ru-RU" sz="2000" dirty="0" smtClean="0"/>
              <a:t>     </a:t>
            </a:r>
            <a:r>
              <a:rPr lang="ru-RU" sz="2000" dirty="0" smtClean="0">
                <a:solidFill>
                  <a:srgbClr val="FF0000"/>
                </a:solidFill>
              </a:rPr>
              <a:t>Объекты исследования: </a:t>
            </a:r>
            <a:r>
              <a:rPr lang="ru-RU" sz="2000" dirty="0" smtClean="0"/>
              <a:t>школа, кочегарки, дизельная электростанция, ФАП, исследование водоемов: р. Печора и близлежащих озер д. Андег, продукты питания, продаваемые в магазине д. Андег.</a:t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5857892"/>
            <a:ext cx="6172200" cy="51703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3108" y="0"/>
            <a:ext cx="6215106" cy="1285860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rgbClr val="C00000"/>
                </a:solidFill>
              </a:rPr>
              <a:t>Откуда берется радиационный фон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5143512"/>
            <a:ext cx="6172200" cy="1231410"/>
          </a:xfrm>
        </p:spPr>
        <p:txBody>
          <a:bodyPr/>
          <a:lstStyle/>
          <a:p>
            <a:r>
              <a:rPr lang="ru-RU" dirty="0" smtClean="0"/>
              <a:t> 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  </a:t>
            </a:r>
          </a:p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1571612"/>
            <a:ext cx="6500858" cy="47149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357166"/>
            <a:ext cx="6172200" cy="928694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Опрос респондентов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2714620"/>
            <a:ext cx="7815290" cy="3660302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428596" y="2000240"/>
          <a:ext cx="8215370" cy="4572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642918"/>
            <a:ext cx="6172200" cy="114300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Мои исследования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1857364"/>
            <a:ext cx="6172200" cy="451755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user\Documents\фото 2012 свадбба вика\IMG_29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285860"/>
            <a:ext cx="2857488" cy="2143116"/>
          </a:xfrm>
          <a:prstGeom prst="rect">
            <a:avLst/>
          </a:prstGeom>
          <a:noFill/>
        </p:spPr>
      </p:pic>
      <p:pic>
        <p:nvPicPr>
          <p:cNvPr id="1027" name="Picture 3" descr="C:\Users\user\Documents\фото 2012 свадбба вика\IMG_29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4429132"/>
            <a:ext cx="2786082" cy="2089562"/>
          </a:xfrm>
          <a:prstGeom prst="rect">
            <a:avLst/>
          </a:prstGeom>
          <a:noFill/>
        </p:spPr>
      </p:pic>
      <p:pic>
        <p:nvPicPr>
          <p:cNvPr id="1028" name="Picture 4" descr="C:\Users\user\Documents\фото 2012 свадбба вика\IMG_295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785926"/>
            <a:ext cx="3071834" cy="2303876"/>
          </a:xfrm>
          <a:prstGeom prst="rect">
            <a:avLst/>
          </a:prstGeom>
          <a:noFill/>
        </p:spPr>
      </p:pic>
      <p:pic>
        <p:nvPicPr>
          <p:cNvPr id="1029" name="Picture 5" descr="C:\Users\user\Documents\фото 2012 свадбба вика\IMG_295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85918" y="4214818"/>
            <a:ext cx="3000396" cy="2250297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-500090"/>
            <a:ext cx="6172200" cy="1428760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rgbClr val="C00000"/>
                </a:solidFill>
              </a:rPr>
              <a:t>Результаты исследования</a:t>
            </a:r>
            <a:br>
              <a:rPr lang="ru-RU" sz="2000" dirty="0" smtClean="0">
                <a:solidFill>
                  <a:srgbClr val="C00000"/>
                </a:solidFill>
              </a:rPr>
            </a:br>
            <a:r>
              <a:rPr lang="ru-RU" sz="2000" dirty="0" smtClean="0">
                <a:solidFill>
                  <a:srgbClr val="C00000"/>
                </a:solidFill>
              </a:rPr>
              <a:t>Проверка продуктов  на радиацию.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71934" y="3000372"/>
            <a:ext cx="4214842" cy="857256"/>
          </a:xfrm>
        </p:spPr>
        <p:txBody>
          <a:bodyPr/>
          <a:lstStyle/>
          <a:p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14281" y="1000108"/>
          <a:ext cx="8929718" cy="5643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5674"/>
                <a:gridCol w="1275674"/>
                <a:gridCol w="1275674"/>
                <a:gridCol w="1275674"/>
                <a:gridCol w="1275674"/>
                <a:gridCol w="1275674"/>
                <a:gridCol w="1275674"/>
              </a:tblGrid>
              <a:tr h="324072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Продукты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Доза излучения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45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4657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Замороженные мясопродукты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0,28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0,20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0,20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8309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Замороженная рыба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0,10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60492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Овощи : свекла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Морковь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Картошка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0,28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0,20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0,18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0,10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0,22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0,17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0,08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0,18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0,09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0,08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0,15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0,08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0,15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4154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Консервация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8728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Фрукты: яблоки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Мандарины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0,12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0,14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4154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Воздух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0,08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0,08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0,10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0,08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0,08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0,09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0"/>
            <a:ext cx="6172200" cy="1214422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rgbClr val="C00000"/>
                </a:solidFill>
              </a:rPr>
              <a:t>Проверка объектов  на радиацию.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3000428" y="1214422"/>
            <a:ext cx="12144428" cy="7286676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-1" y="1357296"/>
          <a:ext cx="9144000" cy="53473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0383"/>
                <a:gridCol w="1412352"/>
                <a:gridCol w="813079"/>
                <a:gridCol w="1316933"/>
                <a:gridCol w="983454"/>
                <a:gridCol w="1104720"/>
                <a:gridCol w="813079"/>
              </a:tblGrid>
              <a:tr h="294562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Объекты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Доза излучения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45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0359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Школа, компьютерный класс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0,09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0,08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0,08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0,10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496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Кочегарка школы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0.28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0,26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0,21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456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Кочегарка д/с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496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Кочегарка сельсовета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0,28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0,20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0359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Дизельная электростанция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0,24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0,14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0,14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456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Сарай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,14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456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ФАП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0,08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496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Свалка мусора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456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Шлак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0,08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496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Каменный уголь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0,20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0,13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456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Кухня д\с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0,30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0,26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0,25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0,21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456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Кухня школы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0,12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214290"/>
            <a:ext cx="6172200" cy="714380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rgbClr val="C00000"/>
                </a:solidFill>
              </a:rPr>
              <a:t>Проверка водоемов  на радиацию.</a:t>
            </a:r>
            <a:br>
              <a:rPr lang="ru-RU" sz="2000" dirty="0" smtClean="0">
                <a:solidFill>
                  <a:srgbClr val="C00000"/>
                </a:solidFill>
              </a:rPr>
            </a:b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3429000"/>
            <a:ext cx="6172200" cy="2945922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7156" y="857232"/>
          <a:ext cx="8429687" cy="54292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4241"/>
                <a:gridCol w="1204241"/>
                <a:gridCol w="1204241"/>
                <a:gridCol w="1204241"/>
                <a:gridCol w="1204241"/>
                <a:gridCol w="1204241"/>
                <a:gridCol w="1204241"/>
              </a:tblGrid>
              <a:tr h="841482">
                <a:tc row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Водоемы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6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Доза излучения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414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5242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Андегское озеро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0,08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0,06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0,06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0,05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0,06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4148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Р.Печора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0,09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0,08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5242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Бабкино озеро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0,11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0,9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125</TotalTime>
  <Words>309</Words>
  <Application>Microsoft Office PowerPoint</Application>
  <PresentationFormat>Экран (4:3)</PresentationFormat>
  <Paragraphs>211</Paragraphs>
  <Slides>11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Эркер</vt:lpstr>
      <vt:lpstr>Всероссийский фестиваль творческих открытий и инициатив «ЛЕОНАРДО» </vt:lpstr>
      <vt:lpstr>Гипотеза: Есть ли необходимость в радиационной безопасности населения - состояние защищенности настоящего и будущего поколений людей от вредного для их здоровья воздействия ионизирующего излучения .    Проблемный вопрос:  состояние защищенности настоящего и будущего поколений людей от вредного для их здоровья воздействия ионизирующего излучения .  </vt:lpstr>
      <vt:lpstr>Цель:  определить,  на сколько  безопасен  радиационный   фон д. Андег. Для достижения цели были поставлены следующие  задачи:  Найти    и изучить литературу по данной проблеме; Изучить нормативные документы по данной теме;    Определить радиационный фон исследуемых  объектов.      Объекты исследования: школа, кочегарки, дизельная электростанция, ФАП, исследование водоемов: р. Печора и близлежащих озер д. Андег, продукты питания, продаваемые в магазине д. Андег. </vt:lpstr>
      <vt:lpstr>Откуда берется радиационный фон</vt:lpstr>
      <vt:lpstr>Опрос респондентов</vt:lpstr>
      <vt:lpstr>Мои исследования</vt:lpstr>
      <vt:lpstr>Результаты исследования Проверка продуктов  на радиацию.</vt:lpstr>
      <vt:lpstr>Проверка объектов  на радиацию.</vt:lpstr>
      <vt:lpstr>Проверка водоемов  на радиацию. </vt:lpstr>
      <vt:lpstr>                          Выводы: Радиационный фон объектов д. Андег в норме; Радиационный фон  продуктов питания в норме; Радиационный   фон водоемов д. Андег в норме;                            Заключение       В своей работе мы измерили   радиационный фон д. Андег. Выявили, что радиационный фон в норме. Хочется отметить, что   накапливают наибольшую радиацию  продукты питания: свекла, картошка , выращенные в земле, а также мандарины, мясо. Объекты : кочегарки, кухня д\с имеют радиационный фон выше других , но у всех объектов радиационный фон в норме. Радиационный фон водоемов в норме.  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20</cp:revision>
  <dcterms:created xsi:type="dcterms:W3CDTF">2013-01-06T13:39:56Z</dcterms:created>
  <dcterms:modified xsi:type="dcterms:W3CDTF">2013-03-13T03:21:51Z</dcterms:modified>
</cp:coreProperties>
</file>