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9" r:id="rId12"/>
    <p:sldId id="267" r:id="rId13"/>
    <p:sldId id="270" r:id="rId14"/>
    <p:sldId id="268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4134B-0F7E-49BE-96CD-6DBE9874D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63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8F601-57C9-4D19-AB4C-40A90B105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47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6EE3-799D-42F0-BED8-CCF9B31BA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83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53BAE-EF38-4297-8350-714396560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81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1E456-3ABD-4D3A-B6ED-059FBADCD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55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F4AC6-224C-49E4-B07D-DB9081382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50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BABEA-247B-4162-B79F-C010D069B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878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01940-6093-4FF5-AF82-961677D38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188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D715F-8C56-435B-92DF-CFC6AD324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11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8BF59-B98B-4D44-897B-21E4E3A5E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5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A4B12-9DBB-49D6-A1B4-1F996C872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767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6555F4A-5575-4D8D-BA2D-83CC1C9D4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7284" y="1676400"/>
            <a:ext cx="6331798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– </a:t>
            </a:r>
          </a:p>
          <a:p>
            <a:pPr algn="ctr">
              <a:defRPr/>
            </a:pPr>
            <a:r>
              <a:rPr lang="ru-RU" sz="8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мочь, уметь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234" y="90845"/>
            <a:ext cx="89634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Форма глагола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ru-RU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прошедшем времени: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616" y="675620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5000" y="2539170"/>
            <a:ext cx="4118435" cy="186204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15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</a:t>
            </a:r>
            <a:endParaRPr lang="ru-RU" sz="115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3435" y="1447798"/>
            <a:ext cx="2228495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8600" y="3514987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867" y="624927"/>
            <a:ext cx="895629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 well,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I was eight. 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60405" y="2357735"/>
            <a:ext cx="952356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you yesterday.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2326" y="3127176"/>
            <a:ext cx="691727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 well, 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he was six.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1955" y="4851094"/>
            <a:ext cx="714811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write well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last year.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213" y="90845"/>
            <a:ext cx="734752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Отрицание в прошедшем времени: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616" y="675620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6400" y="1773382"/>
            <a:ext cx="5256567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not</a:t>
            </a:r>
            <a:r>
              <a:rPr lang="ru-RU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77000" y="1440869"/>
            <a:ext cx="2228495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48600" y="3514987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1408" y="3333257"/>
            <a:ext cx="458811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couldn’t</a:t>
            </a:r>
            <a:r>
              <a:rPr lang="ru-RU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8700" y="624927"/>
            <a:ext cx="849463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English,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I was seven. 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784" y="2357735"/>
            <a:ext cx="889519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couldn’t 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us yesterday.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09" y="3127176"/>
            <a:ext cx="90335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 last year.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895" y="4097048"/>
            <a:ext cx="895629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 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 the baby an hour ago.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0066" y="90845"/>
            <a:ext cx="663181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в прошедшем времени: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5727" y="675620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498" y="2838643"/>
            <a:ext cx="367119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en-US" sz="96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ould</a:t>
            </a:r>
            <a:endParaRPr lang="ru-RU" sz="9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28894" y="1468574"/>
            <a:ext cx="2980303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46754" y="3810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803" y="838200"/>
            <a:ext cx="8802410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English, 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you were eight?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7052" y="2634090"/>
            <a:ext cx="810991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 well, 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he was at school?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895" y="4627418"/>
            <a:ext cx="876393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watch the </a:t>
            </a:r>
            <a:r>
              <a:rPr lang="en-US" sz="54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film </a:t>
            </a:r>
          </a:p>
          <a:p>
            <a:pPr algn="ctr">
              <a:defRPr/>
            </a:pPr>
            <a:r>
              <a:rPr lang="en-US" sz="54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yesterday?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969" y="152400"/>
            <a:ext cx="859203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положительном предложении: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0616" y="675620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5914" y="1905000"/>
            <a:ext cx="3853940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68968" y="1343307"/>
            <a:ext cx="2228495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86208" y="3628548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793" y="685800"/>
            <a:ext cx="830227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 well.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502" y="1752600"/>
            <a:ext cx="75713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 fast.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1725" y="2819400"/>
            <a:ext cx="83792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 tennis.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9500" y="3886200"/>
            <a:ext cx="76867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dad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 well.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2789" y="4851094"/>
            <a:ext cx="66864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draw well.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538" y="152400"/>
            <a:ext cx="850489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отрицательном предложении: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0616" y="675620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1109" y="1366391"/>
            <a:ext cx="5019323" cy="186204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cannot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10400" y="1905000"/>
            <a:ext cx="1844263" cy="264687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12985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96812" y="3103311"/>
            <a:ext cx="3627916" cy="186204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can’t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5568" y="685800"/>
            <a:ext cx="768672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cannot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French.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858" y="1752600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jump high.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2419" y="2819400"/>
            <a:ext cx="89178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cook cakes.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1861" y="3886200"/>
            <a:ext cx="73020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dad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can’t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us.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6" y="4851094"/>
            <a:ext cx="926567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cannot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translate the text.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165" y="152400"/>
            <a:ext cx="87596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вопросительном предложении: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47739" y="438466"/>
            <a:ext cx="1800493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70" y="1904999"/>
            <a:ext cx="4206601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68968" y="1343307"/>
            <a:ext cx="2228495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86208" y="3628548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28190" y="2931456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76200"/>
            <a:ext cx="53399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you?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355" y="1020312"/>
            <a:ext cx="83792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Spanish?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94098" y="2096042"/>
            <a:ext cx="64171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sing well?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03" y="3019372"/>
            <a:ext cx="91871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mum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 chess?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779" y="3942702"/>
            <a:ext cx="545534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637" y="5029200"/>
            <a:ext cx="902362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father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repair his bike?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3241" y="96982"/>
            <a:ext cx="764824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 for you?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304" y="1020312"/>
            <a:ext cx="82253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fast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1600" y="2096042"/>
            <a:ext cx="78021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long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02492" y="3019372"/>
            <a:ext cx="961032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plant a tree?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60463" y="4114800"/>
            <a:ext cx="9470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often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 with the dog?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4069" y="5043055"/>
            <a:ext cx="890179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6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father </a:t>
            </a:r>
            <a:r>
              <a:rPr lang="en-US" sz="6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do?</a:t>
            </a:r>
            <a:endParaRPr lang="ru-RU" sz="6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3577" y="152400"/>
            <a:ext cx="782618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up some sentences: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2600" y="91485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3053" y="2505373"/>
            <a:ext cx="12109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7519" y="672864"/>
            <a:ext cx="11464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Jill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523" y="1608046"/>
            <a:ext cx="15951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56058" y="1596194"/>
            <a:ext cx="14412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76322" y="840662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90938" y="2577240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50734" y="3442821"/>
            <a:ext cx="245451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cannot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68238" y="2812603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can’t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38959" y="840662"/>
            <a:ext cx="19159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58316" y="1651612"/>
            <a:ext cx="9925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fly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56919" y="1055999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48549" y="1884806"/>
            <a:ext cx="10310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7372" y="2759353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7372" y="3682683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64460" y="2607248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148549" y="5737325"/>
            <a:ext cx="48397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14610" y="2043708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sing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18553" y="4813995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write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486915" y="4453580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64075" y="3530250"/>
            <a:ext cx="218521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dance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218429" y="3484089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draw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6627" y="4456206"/>
            <a:ext cx="1877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17923" y="4352330"/>
            <a:ext cx="23006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49444" y="5104022"/>
            <a:ext cx="206979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3509" y="5934670"/>
            <a:ext cx="33009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long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367</Words>
  <Application>Microsoft Office PowerPoint</Application>
  <PresentationFormat>Экран (4:3)</PresentationFormat>
  <Paragraphs>139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9</cp:revision>
  <cp:lastPrinted>1601-01-01T00:00:00Z</cp:lastPrinted>
  <dcterms:created xsi:type="dcterms:W3CDTF">1601-01-01T00:00:00Z</dcterms:created>
  <dcterms:modified xsi:type="dcterms:W3CDTF">2022-12-01T10:47:13Z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