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4F37"/>
    <a:srgbClr val="D8B088"/>
    <a:srgbClr val="C58A4F"/>
    <a:srgbClr val="99663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06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70787-952D-4FFA-B2FC-312FFE59D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62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D4931-3D31-4E50-B1D7-BA06BA70E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550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C15CE-D05D-446A-A3F9-2BA942A2D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962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20AFD-92D4-4195-A12C-E516E66B5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273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CCB46-C050-4AA2-95C7-52B314983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32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8AC6F-8235-4E5E-88C5-8E1BDE552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37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500AB-3E3B-4AC7-B782-6E1C9B6DF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44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AAC9D-796C-4AFB-8C03-5493F24B3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35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8E41D-09D6-4A23-BF1B-BC93E7054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39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0A8F9-F004-4ED5-B27D-590AD3DA2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760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2840A-AB17-4D54-8EF6-0A6F840DF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360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0DE607A-DCD2-4AE2-A3FF-E900D0180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2438400"/>
            <a:ext cx="7007816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</a:t>
            </a:r>
            <a:endParaRPr lang="ru-RU" sz="8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0324" y="3581400"/>
            <a:ext cx="762638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Разделительные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99" y="27709"/>
            <a:ext cx="72505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  -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be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6682" y="990600"/>
            <a:ext cx="84432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sunny today,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60305" y="2790357"/>
            <a:ext cx="923201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sleeping,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636" y="1959360"/>
            <a:ext cx="915827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Butter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made of milk,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5856" y="5638800"/>
            <a:ext cx="637867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right,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2041" y="3621354"/>
            <a:ext cx="87125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here,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4332" y="4800600"/>
            <a:ext cx="880241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at home,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290" y="152400"/>
            <a:ext cx="72505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  -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be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3361" y="997527"/>
            <a:ext cx="805848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rainy today,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3311" y="1920857"/>
            <a:ext cx="840473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late today,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 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84031" y="2889756"/>
            <a:ext cx="937327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pets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walking now,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781" y="3750042"/>
            <a:ext cx="921277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There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lots of friends,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were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there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0093" y="4495800"/>
            <a:ext cx="832708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dog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dirty,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469" y="5410200"/>
            <a:ext cx="912621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Mum and I 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en-US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late,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are </a:t>
            </a:r>
            <a:r>
              <a:rPr lang="en-US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3761" y="152400"/>
            <a:ext cx="717363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  -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748" y="1084659"/>
            <a:ext cx="892725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got a cat,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690" y="2039809"/>
            <a:ext cx="888736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 sister </a:t>
            </a:r>
            <a:r>
              <a:rPr 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got a sense of </a:t>
            </a:r>
            <a:r>
              <a:rPr lang="en-US" sz="28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humour</a:t>
            </a:r>
            <a:r>
              <a:rPr lang="en-US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r>
              <a:rPr lang="en-US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2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225" y="2743200"/>
            <a:ext cx="895629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 this book,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184" y="3541931"/>
            <a:ext cx="903343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just written a letter,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184" y="4343400"/>
            <a:ext cx="892231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got any problems,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3271" y="5022273"/>
            <a:ext cx="769095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bought bread,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936" y="5791200"/>
            <a:ext cx="896912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Jim and Jill 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appeared yet, 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</a:t>
            </a:r>
            <a:r>
              <a:rPr lang="en-US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6120" y="152400"/>
            <a:ext cx="67889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  -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7247" y="1084659"/>
            <a:ext cx="977524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English,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1628" y="1863136"/>
            <a:ext cx="940994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swim well,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574" y="2655468"/>
            <a:ext cx="893706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pets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run fast,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36632" y="3505200"/>
            <a:ext cx="742062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read when I was 6, 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</a:t>
            </a:r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0743" y="4120568"/>
            <a:ext cx="931537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 French,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894" y="4903218"/>
            <a:ext cx="897232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 chess,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741" y="5676570"/>
            <a:ext cx="90604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 us,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could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272" y="166255"/>
            <a:ext cx="858260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  -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simple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5445" y="1084659"/>
            <a:ext cx="860985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understand me,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632" y="3253885"/>
            <a:ext cx="878958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chess well,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does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813" y="1796549"/>
            <a:ext cx="890660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Jim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Jill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like golf,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3485" y="2565990"/>
            <a:ext cx="875111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John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speak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Russian well,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does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0000" y="4005957"/>
            <a:ext cx="834074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like pizza,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30" y="4775398"/>
            <a:ext cx="907652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Alice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does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like cheese,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does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531" y="5562600"/>
            <a:ext cx="827502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Jim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does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feel good,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does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8495" y="166255"/>
            <a:ext cx="770416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  -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simple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09" y="1084658"/>
            <a:ext cx="889660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went to Rome last year,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did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82" y="1730989"/>
            <a:ext cx="907594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Jim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played football yesterday,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did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453" y="2391175"/>
            <a:ext cx="928991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finished school last year,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did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4482" y="3051361"/>
            <a:ext cx="640855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 fun yesterday,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did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1675" y="4078069"/>
            <a:ext cx="946085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did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 to France last year, </a:t>
            </a: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did </a:t>
            </a:r>
            <a:r>
              <a:rPr lang="en-US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434" y="4724400"/>
            <a:ext cx="850264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did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like the game,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did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09" y="5702587"/>
            <a:ext cx="9073317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did</a:t>
            </a:r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visit Granny on Sunday, </a:t>
            </a: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did </a:t>
            </a:r>
            <a:r>
              <a:rPr lang="en-US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9685" y="166255"/>
            <a:ext cx="814178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Tail questions  -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future simple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457" y="1084659"/>
            <a:ext cx="923983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 here soon,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1724" y="1854100"/>
            <a:ext cx="799770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Alice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 us,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0119" y="2815096"/>
            <a:ext cx="886851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Jim and Tom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skate,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1168" y="3522982"/>
            <a:ext cx="752642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take part in it, </a:t>
            </a:r>
            <a:r>
              <a:rPr 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4171" y="4444823"/>
            <a:ext cx="902041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friends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 there,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they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3842" y="5562600"/>
            <a:ext cx="882004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Kate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</a:t>
            </a:r>
            <a:r>
              <a:rPr lang="en-US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n’t 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forget about it, 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 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</a:t>
            </a: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439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VOX-DEI</dc:creator>
  <cp:lastModifiedBy>VOX-DEI</cp:lastModifiedBy>
  <cp:revision>14</cp:revision>
  <cp:lastPrinted>1601-01-01T00:00:00Z</cp:lastPrinted>
  <dcterms:created xsi:type="dcterms:W3CDTF">1601-01-01T00:00:00Z</dcterms:created>
  <dcterms:modified xsi:type="dcterms:W3CDTF">2022-12-01T10:45:54Z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