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5" r:id="rId15"/>
    <p:sldId id="273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2F4F37"/>
    <a:srgbClr val="D8B088"/>
    <a:srgbClr val="C58A4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AB755-D628-4A4C-AA74-9DC8CFD41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38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019DE-0B7A-4229-8FAB-2F4D01880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91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22522-9F17-4095-A3CA-A3B2D80EE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3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F16F-4E4C-482C-B7F8-E902F3760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341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E4A34-9E39-437F-9FDF-4E4A99F41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346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88ADC-8C18-48EB-8EC3-20BFF7CC8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66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07C98-6644-454D-B054-E3F11E99C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35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30D8A-5F58-43BD-B967-3B0656659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783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CF05C-334D-4B3C-98EC-180297B9E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197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65312-56C8-43F7-AD74-B58ADB572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36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DD501-122A-4894-A387-B3173050D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486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1FC9690-3335-49B1-A8B7-58E510600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0311" y="1290935"/>
            <a:ext cx="676339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Present Continuous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7150" y="2213429"/>
            <a:ext cx="48647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Настоящее продолженное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00113" y="2971800"/>
            <a:ext cx="663297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Now</a:t>
            </a: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– сейчас</a:t>
            </a:r>
            <a:r>
              <a:rPr lang="en-US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,</a:t>
            </a:r>
          </a:p>
          <a:p>
            <a:pPr algn="ctr">
              <a:defRPr/>
            </a:pPr>
            <a:r>
              <a:rPr lang="en-US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At the moment</a:t>
            </a: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endParaRPr lang="en-US" sz="5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FF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в данный момент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23887" y="2943782"/>
            <a:ext cx="11272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76800" y="2089702"/>
            <a:ext cx="1887056" cy="31547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9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91565" y="3271718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?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637088" y="3733800"/>
            <a:ext cx="4476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77180" y="186608"/>
            <a:ext cx="867256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3135313" y="3733800"/>
            <a:ext cx="4460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лыбающееся лицо 1"/>
          <p:cNvSpPr/>
          <p:nvPr/>
        </p:nvSpPr>
        <p:spPr>
          <a:xfrm>
            <a:off x="790575" y="2257425"/>
            <a:ext cx="2790825" cy="2819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51903" y="2514600"/>
            <a:ext cx="2254143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4859" y="888887"/>
            <a:ext cx="8361328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вопросы к подлежащему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33" y="34208"/>
            <a:ext cx="867256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923" y="1066800"/>
            <a:ext cx="84176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happening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here?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8678" y="1990130"/>
            <a:ext cx="741741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singing</a:t>
            </a: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6453" y="3098953"/>
            <a:ext cx="68018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crying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here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799" y="4267200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piano?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142" y="5410200"/>
            <a:ext cx="76097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moving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there?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7052" y="598171"/>
            <a:ext cx="8361328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вопросы к подлежащему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1775" y="381000"/>
            <a:ext cx="63404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Verbs ending in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4153" y="1600200"/>
            <a:ext cx="742703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smil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smil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4980" y="3352800"/>
            <a:ext cx="6854762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writ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4311" y="5029200"/>
            <a:ext cx="799610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danc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danc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1775" y="381000"/>
            <a:ext cx="63404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Verbs ending in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en-US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2398" y="1600200"/>
            <a:ext cx="503054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d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4619" y="3429000"/>
            <a:ext cx="434766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63837" y="5257800"/>
            <a:ext cx="474521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d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97956" y="381000"/>
            <a:ext cx="61480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Verbs ending in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5065" y="1600200"/>
            <a:ext cx="474521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y-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fl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8477" y="3076039"/>
            <a:ext cx="782297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stud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y-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stud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03651" y="4572000"/>
            <a:ext cx="4972836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y-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tr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2940" y="381000"/>
            <a:ext cx="583813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Verbs ending in   -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250" y="1943733"/>
            <a:ext cx="839685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trave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trave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ll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83273" y="3809999"/>
            <a:ext cx="9310562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cance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cance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ll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8283" y="381000"/>
            <a:ext cx="8027454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Verbs ending in a consonant 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vowel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consonant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8132" y="1943733"/>
            <a:ext cx="787908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sto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sto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pp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9305" y="3419572"/>
            <a:ext cx="7481536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pla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nn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9120" y="4952999"/>
            <a:ext cx="873508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begi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begi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nn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5057" y="381000"/>
            <a:ext cx="683392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but if the final syllable 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not stressed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6946" y="1943733"/>
            <a:ext cx="7441461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</a:t>
            </a:r>
            <a:r>
              <a:rPr lang="en-US" sz="8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8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r>
              <a:rPr lang="en-US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en-US" sz="80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</a:t>
            </a:r>
            <a:r>
              <a:rPr lang="en-US" sz="8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8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r>
              <a:rPr lang="en-US" sz="8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0477" y="3419572"/>
            <a:ext cx="8794394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</a:t>
            </a:r>
            <a:r>
              <a:rPr lang="en-US" sz="66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en-US" sz="66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</a:t>
            </a:r>
            <a:r>
              <a:rPr lang="en-US" sz="66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970" y="4800600"/>
            <a:ext cx="8685390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</a:t>
            </a:r>
            <a:r>
              <a:rPr lang="en-US" sz="60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VEL</a:t>
            </a:r>
            <a:r>
              <a:rPr lang="en-US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r>
              <a:rPr lang="en-US" sz="6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</a:t>
            </a:r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  <a:r>
              <a:rPr lang="en-US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</a:t>
            </a:r>
            <a:r>
              <a:rPr lang="en-US" sz="60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VEL</a:t>
            </a:r>
            <a:r>
              <a:rPr lang="en-US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r>
              <a:rPr lang="en-US" sz="6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</a:t>
            </a:r>
            <a:r>
              <a:rPr lang="en-US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028" y="228600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up some sentences: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7644" y="1371600"/>
            <a:ext cx="39351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1186566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34599" y="2082187"/>
            <a:ext cx="9925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2866" y="2137146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19462" y="1158857"/>
            <a:ext cx="15311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9339" y="2955024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7851" y="2953645"/>
            <a:ext cx="14157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5056" y="2035699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3924" y="3163983"/>
            <a:ext cx="11849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20206" y="4079683"/>
            <a:ext cx="76174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2218" y="4070754"/>
            <a:ext cx="12234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19863" y="4994084"/>
            <a:ext cx="12618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61302" y="3334940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38328" y="3334940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0817" y="3625648"/>
            <a:ext cx="307007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laughing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54383" y="5181600"/>
            <a:ext cx="29931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sleeping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5143" y="4550961"/>
            <a:ext cx="28392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dancing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7478" y="3625648"/>
            <a:ext cx="27238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8553" y="5482785"/>
            <a:ext cx="268535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00792" y="5934670"/>
            <a:ext cx="43524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watching TV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4725" y="5643265"/>
            <a:ext cx="226215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crying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64822" y="4532419"/>
            <a:ext cx="35702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swimming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59006" y="1147005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265" y="959969"/>
            <a:ext cx="16850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21775" y="1677943"/>
            <a:ext cx="23006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46188" y="2491980"/>
            <a:ext cx="1877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52114" y="2519230"/>
            <a:ext cx="156966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now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730" y="20782"/>
            <a:ext cx="857638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Positive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923925" y="1296988"/>
            <a:ext cx="1371600" cy="11430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557213" y="2559050"/>
            <a:ext cx="2106612" cy="20891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577850" y="4675188"/>
            <a:ext cx="2133600" cy="1981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89929" y="1240074"/>
            <a:ext cx="44114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31586" y="252056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54886" y="4648200"/>
            <a:ext cx="138050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4409" y="1043236"/>
            <a:ext cx="1455848" cy="68326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</a:p>
          <a:p>
            <a:pPr algn="ctr">
              <a:defRPr/>
            </a:pP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29200" y="2209800"/>
            <a:ext cx="1887056" cy="31547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9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09420" y="3713478"/>
            <a:ext cx="14157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514600" y="1804988"/>
            <a:ext cx="9001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43213" y="3792538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62238" y="5791200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870450" y="1868488"/>
            <a:ext cx="311150" cy="690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735513" y="3886200"/>
            <a:ext cx="4460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029200" y="4675188"/>
            <a:ext cx="457200" cy="688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814764" y="620946"/>
            <a:ext cx="7592015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положительные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10" y="180945"/>
            <a:ext cx="868058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Positive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2353" y="1304330"/>
            <a:ext cx="87639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good book.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3790" y="2438400"/>
            <a:ext cx="791755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cooking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cake.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8177" y="3389439"/>
            <a:ext cx="86487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test now.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374" y="4415135"/>
            <a:ext cx="814838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laughing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5250" y="5486400"/>
            <a:ext cx="86100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cat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football.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6558" y="811887"/>
            <a:ext cx="7592015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положительные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921" y="0"/>
            <a:ext cx="888576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Negative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923925" y="1296988"/>
            <a:ext cx="1371600" cy="11430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557213" y="2559050"/>
            <a:ext cx="2106612" cy="20891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577850" y="4675188"/>
            <a:ext cx="2133600" cy="1981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89929" y="1240074"/>
            <a:ext cx="44114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31586" y="252056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54886" y="4648200"/>
            <a:ext cx="138050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4409" y="1043236"/>
            <a:ext cx="1455848" cy="68326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</a:p>
          <a:p>
            <a:pPr algn="ctr">
              <a:defRPr/>
            </a:pP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7342" y="2026558"/>
            <a:ext cx="1887056" cy="31547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9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76220" y="3490979"/>
            <a:ext cx="14157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514600" y="1804988"/>
            <a:ext cx="9001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43213" y="3792538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62238" y="5791200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870450" y="1868488"/>
            <a:ext cx="311150" cy="690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735513" y="3886200"/>
            <a:ext cx="4460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029200" y="4675188"/>
            <a:ext cx="457200" cy="688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855457" y="3142248"/>
            <a:ext cx="12618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37742" y="658055"/>
            <a:ext cx="7595541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отрицательные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441" y="152400"/>
            <a:ext cx="888576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Negative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2293" y="1304330"/>
            <a:ext cx="758406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sleeping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now.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9223" y="2283078"/>
            <a:ext cx="764824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7164" y="3389439"/>
            <a:ext cx="81108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watching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TV.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001" y="4415135"/>
            <a:ext cx="91871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dancing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44321" y="5486400"/>
            <a:ext cx="93537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running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now.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6553" y="783342"/>
            <a:ext cx="7595541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отрицательные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лыбающееся лицо 2"/>
          <p:cNvSpPr/>
          <p:nvPr/>
        </p:nvSpPr>
        <p:spPr>
          <a:xfrm>
            <a:off x="3324225" y="1296988"/>
            <a:ext cx="1371600" cy="11430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2913063" y="2505075"/>
            <a:ext cx="2106612" cy="208756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2943225" y="4654550"/>
            <a:ext cx="2133600" cy="1981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89142" y="1176773"/>
            <a:ext cx="44114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47703" y="265436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23916" y="4696306"/>
            <a:ext cx="138050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9289" y="1047381"/>
            <a:ext cx="1595309" cy="68326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</a:p>
          <a:p>
            <a:pPr algn="ctr">
              <a:defRPr/>
            </a:pP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9640" y="1971714"/>
            <a:ext cx="1887056" cy="31547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9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68029" y="3540371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?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271713" y="1804988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985963" y="3633788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985963" y="5791200"/>
            <a:ext cx="900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405438" y="1870075"/>
            <a:ext cx="311150" cy="690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262563" y="3865563"/>
            <a:ext cx="4476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332413" y="4675188"/>
            <a:ext cx="457200" cy="688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37353" y="42016"/>
            <a:ext cx="846417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80196" y="658055"/>
            <a:ext cx="771063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вопросительные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812" y="152400"/>
            <a:ext cx="846417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4022" y="1304330"/>
            <a:ext cx="78406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 bath?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963" y="2283078"/>
            <a:ext cx="91871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Dad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the field?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645" y="3389439"/>
            <a:ext cx="94564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listening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to music?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068" y="4415135"/>
            <a:ext cx="86869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friends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9194" y="5486400"/>
            <a:ext cx="898675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Mum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going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shopping?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0196" y="721786"/>
            <a:ext cx="771063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вопросительные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лыбающееся лицо 2"/>
          <p:cNvSpPr/>
          <p:nvPr/>
        </p:nvSpPr>
        <p:spPr>
          <a:xfrm>
            <a:off x="4040188" y="1243013"/>
            <a:ext cx="1371600" cy="11430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3748088" y="2589213"/>
            <a:ext cx="2105025" cy="20891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3789363" y="4678363"/>
            <a:ext cx="2133600" cy="1981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92890" y="1162055"/>
            <a:ext cx="44114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38239" y="2589301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65689" y="4720082"/>
            <a:ext cx="138050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9054" y="1041817"/>
            <a:ext cx="1595309" cy="68326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>
              <a:defRPr/>
            </a:pPr>
            <a:endParaRPr lang="en-US" sz="6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</a:p>
          <a:p>
            <a:pPr algn="ctr">
              <a:defRPr/>
            </a:pP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19800" y="2056233"/>
            <a:ext cx="1887056" cy="31547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9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91400" y="3540371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ing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?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141663" y="1814513"/>
            <a:ext cx="8985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47975" y="3562350"/>
            <a:ext cx="9001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847975" y="5730875"/>
            <a:ext cx="9001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710238" y="1870075"/>
            <a:ext cx="311150" cy="690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865813" y="3865563"/>
            <a:ext cx="4460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021388" y="4521200"/>
            <a:ext cx="457200" cy="688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77180" y="186608"/>
            <a:ext cx="867256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82" y="1832211"/>
            <a:ext cx="2300630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02139" y="658055"/>
            <a:ext cx="806676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специальные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774" y="152400"/>
            <a:ext cx="867256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Continuous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0290" y="1371600"/>
            <a:ext cx="69942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crying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097" y="2463333"/>
            <a:ext cx="784060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Dad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171" y="3509665"/>
            <a:ext cx="903324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laughing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at?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488414"/>
            <a:ext cx="92640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walking 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471" y="5638800"/>
            <a:ext cx="871264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having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rest?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139" y="658055"/>
            <a:ext cx="806676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Настоящее продолженное – специальные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424</Words>
  <Application>Microsoft Office PowerPoint</Application>
  <PresentationFormat>Экран (4:3)</PresentationFormat>
  <Paragraphs>169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21</cp:revision>
  <cp:lastPrinted>1601-01-01T00:00:00Z</cp:lastPrinted>
  <dcterms:created xsi:type="dcterms:W3CDTF">1601-01-01T00:00:00Z</dcterms:created>
  <dcterms:modified xsi:type="dcterms:W3CDTF">2022-12-01T10:46:39Z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