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3" r:id="rId5"/>
    <p:sldId id="258" r:id="rId6"/>
    <p:sldId id="262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0F49"/>
    <a:srgbClr val="0066FF"/>
    <a:srgbClr val="2F4F37"/>
    <a:srgbClr val="D8B088"/>
    <a:srgbClr val="C58A4F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1066" y="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651DC-3B1F-4AD9-A8AF-DA51B4809F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382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6F512-96B7-44B7-9F65-6FE823AED1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259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07FE7-F108-42E6-9D67-35A6569E7A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495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DAF77-E934-4702-81F7-723B18FFF1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654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25E6D-004A-4ED1-92B2-4B544509A0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284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4D129-ACCB-4288-90C2-A2B759B581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458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497D5-F76F-492D-AF18-A0AFA5418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819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50E96-2907-4852-A7F8-06ED458F01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628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8277C-E598-4B94-932D-298DF7D697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46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EA9ACA-3E02-4A34-AFCD-E55A2A00F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778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227FF-590C-4A9D-A5EE-E154143163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961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8B91FAA-87BA-4221-8B5F-683B33B2F5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33882" y="582259"/>
            <a:ext cx="6397906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Perfect</a:t>
            </a:r>
            <a:endParaRPr lang="ru-RU" sz="66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73050" y="1367089"/>
            <a:ext cx="5919569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совершенное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46988" y="1690254"/>
            <a:ext cx="6171691" cy="757130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ever – </a:t>
            </a:r>
            <a:r>
              <a:rPr lang="ru-RU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когда-либо</a:t>
            </a:r>
            <a:endParaRPr lang="en-US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never</a:t>
            </a:r>
            <a:r>
              <a:rPr lang="ru-RU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никогда</a:t>
            </a:r>
            <a:endParaRPr lang="en-US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yet</a:t>
            </a:r>
            <a:r>
              <a:rPr lang="ru-RU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уже</a:t>
            </a:r>
            <a:endParaRPr lang="en-US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already</a:t>
            </a:r>
            <a:r>
              <a:rPr lang="ru-RU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уже</a:t>
            </a:r>
            <a:endParaRPr lang="en-US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just</a:t>
            </a:r>
            <a:r>
              <a:rPr lang="ru-RU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– только что</a:t>
            </a:r>
            <a:endParaRPr lang="en-US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endParaRPr lang="en-US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endParaRPr lang="en-US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endParaRPr lang="en-US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4804" y="152400"/>
            <a:ext cx="789190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Perfect Questions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0061" y="1038539"/>
            <a:ext cx="87639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ever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met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star?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4804" y="1970247"/>
            <a:ext cx="784060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read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Hamlet?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127" y="2893577"/>
            <a:ext cx="898996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ever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been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 China?</a:t>
            </a:r>
            <a:endParaRPr lang="ru-RU" sz="48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3136" y="3724574"/>
            <a:ext cx="876393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ever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tried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caviar?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9903" y="4647904"/>
            <a:ext cx="911018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ever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seen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this film?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9952" y="5571234"/>
            <a:ext cx="8921033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learned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poem 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yet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8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51614" y="752564"/>
            <a:ext cx="7624267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совершенное – вопросительные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867" y="152400"/>
            <a:ext cx="8465779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Perfect </a:t>
            </a:r>
            <a:r>
              <a:rPr lang="en-US" sz="4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</a:t>
            </a: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-Questions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3973513" y="1116013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4154488" y="3429000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470083" y="1070918"/>
            <a:ext cx="1140056" cy="206210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92598" y="3500670"/>
            <a:ext cx="1124026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18161" y="1640304"/>
            <a:ext cx="176202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02881" y="3989379"/>
            <a:ext cx="137730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5716588" y="2297113"/>
            <a:ext cx="78105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5945188" y="3810000"/>
            <a:ext cx="685800" cy="723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6332497" y="1975417"/>
            <a:ext cx="1604928" cy="264687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68038" y="3429000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77200" y="2655970"/>
            <a:ext cx="748923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72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1821528"/>
            <a:ext cx="2723823" cy="280076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</a:t>
            </a:r>
          </a:p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Where</a:t>
            </a:r>
          </a:p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How long</a:t>
            </a:r>
          </a:p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Why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98490" y="691008"/>
            <a:ext cx="7884531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совершенное – специальные вопросы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867" y="152400"/>
            <a:ext cx="8465779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Perfect </a:t>
            </a:r>
            <a:r>
              <a:rPr lang="en-US" sz="4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</a:t>
            </a: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-Questions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8734" y="2643011"/>
            <a:ext cx="868859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places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 </a:t>
            </a:r>
            <a:r>
              <a:rPr lang="en-US" sz="44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visited </a:t>
            </a:r>
            <a:r>
              <a:rPr lang="en-US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yet?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5413" y="3387950"/>
            <a:ext cx="8675773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How long </a:t>
            </a: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40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been </a:t>
            </a:r>
            <a:r>
              <a:rPr lang="en-US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married?</a:t>
            </a:r>
            <a:endParaRPr lang="ru-RU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1091" y="4114800"/>
            <a:ext cx="7776489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 </a:t>
            </a:r>
            <a:r>
              <a:rPr lang="en-US" sz="44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travelled </a:t>
            </a:r>
            <a:r>
              <a:rPr lang="en-US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with?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041" y="1784029"/>
            <a:ext cx="912621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How many books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</a:t>
            </a:r>
            <a:r>
              <a:rPr lang="en-US" sz="44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read</a:t>
            </a:r>
            <a:r>
              <a:rPr lang="en-US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87582" y="4730300"/>
            <a:ext cx="633378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Where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</a:t>
            </a:r>
            <a:r>
              <a:rPr lang="en-US" sz="44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been</a:t>
            </a:r>
            <a:r>
              <a:rPr lang="en-US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9652" y="5486400"/>
            <a:ext cx="9185528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 </a:t>
            </a:r>
            <a:r>
              <a:rPr lang="en-US" sz="44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done </a:t>
            </a:r>
            <a:r>
              <a:rPr lang="en-US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with the letter?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8490" y="921840"/>
            <a:ext cx="7884531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совершенное – специальные вопросы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867" y="152400"/>
            <a:ext cx="8465779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Perfect </a:t>
            </a:r>
            <a:r>
              <a:rPr lang="en-US" sz="4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</a:t>
            </a: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-Questions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1717675" y="1973263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886200" y="2583685"/>
            <a:ext cx="137730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122129" y="1677970"/>
            <a:ext cx="1604928" cy="264687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92306" y="3281819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77000" y="2306686"/>
            <a:ext cx="748923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72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3140" y="2296934"/>
            <a:ext cx="1563248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</a:t>
            </a:r>
          </a:p>
          <a:p>
            <a:pPr algn="ctr">
              <a:defRPr/>
            </a:pP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</a:t>
            </a:r>
            <a:endParaRPr lang="ru-RU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4200" y="844897"/>
            <a:ext cx="8179099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совершенное </a:t>
            </a:r>
            <a:r>
              <a:rPr lang="ru-RU" sz="2400" b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вопросы </a:t>
            </a: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подлежащему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867" y="152400"/>
            <a:ext cx="8465779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Perfect </a:t>
            </a:r>
            <a:r>
              <a:rPr lang="en-US" sz="4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</a:t>
            </a: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-Questions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4663" y="1524000"/>
            <a:ext cx="880241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happened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here?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0131" y="2461185"/>
            <a:ext cx="822532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been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 Spain?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2355" y="3581400"/>
            <a:ext cx="8884163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 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 </a:t>
            </a:r>
            <a:r>
              <a:rPr lang="en-US" sz="48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broken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window?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3511" y="4564797"/>
            <a:ext cx="8406468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 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 </a:t>
            </a:r>
            <a:r>
              <a:rPr lang="en-US" sz="48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read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book yet?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4500" y="5430155"/>
            <a:ext cx="830387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 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 </a:t>
            </a:r>
            <a:r>
              <a:rPr lang="en-US" sz="48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seen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this film yet?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05646" y="844897"/>
            <a:ext cx="7916206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совершенное – вопрос к подлежащему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028" y="228600"/>
            <a:ext cx="87639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Make up some sentences: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7644" y="1371600"/>
            <a:ext cx="39351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30427" y="909935"/>
            <a:ext cx="137730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4938" y="1886845"/>
            <a:ext cx="99257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9214" y="1227210"/>
            <a:ext cx="153118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Ann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19078" y="2826656"/>
            <a:ext cx="280076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pets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0875" y="2491980"/>
            <a:ext cx="14157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9214" y="2082187"/>
            <a:ext cx="160813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30908" y="3969726"/>
            <a:ext cx="137730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46188" y="3163983"/>
            <a:ext cx="176202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559890" y="3618018"/>
            <a:ext cx="126188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</a:t>
            </a:r>
            <a:endParaRPr lang="ru-RU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04308" y="4070568"/>
            <a:ext cx="37702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962740" y="4070568"/>
            <a:ext cx="6078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0109" y="5026072"/>
            <a:ext cx="464742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played tennis</a:t>
            </a:r>
            <a:endParaRPr lang="ru-RU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0" y="5737855"/>
            <a:ext cx="491673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met my friend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70109" y="3633275"/>
            <a:ext cx="510909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read the book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669025" y="4897652"/>
            <a:ext cx="453201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bought a pen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1166" y="4287962"/>
            <a:ext cx="557075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been to Moscow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559890" y="920867"/>
            <a:ext cx="164660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Why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143265" y="959969"/>
            <a:ext cx="168507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821775" y="1677943"/>
            <a:ext cx="230063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Where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146188" y="2491980"/>
            <a:ext cx="187743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536545" y="1006136"/>
            <a:ext cx="1828801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yet</a:t>
            </a:r>
          </a:p>
          <a:p>
            <a:pPr algn="ctr">
              <a:defRPr/>
            </a:pPr>
            <a:endParaRPr lang="ru-RU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45405" y="2953645"/>
            <a:ext cx="260840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already</a:t>
            </a:r>
            <a:endParaRPr lang="ru-RU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365346" y="1787221"/>
            <a:ext cx="141577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just</a:t>
            </a:r>
            <a:endParaRPr lang="ru-RU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675121" y="1677943"/>
            <a:ext cx="160813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ever</a:t>
            </a:r>
            <a:endParaRPr lang="ru-RU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639460" y="5774564"/>
            <a:ext cx="451950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visited Spain</a:t>
            </a:r>
            <a:endParaRPr lang="ru-RU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225832" y="2364991"/>
            <a:ext cx="203132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never</a:t>
            </a:r>
            <a:endParaRPr lang="ru-RU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6800" y="-324050"/>
            <a:ext cx="1604928" cy="264687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02340" y="1249701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3241" y="537724"/>
            <a:ext cx="530145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past participle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7709" y="2322828"/>
            <a:ext cx="9459804" cy="59093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Regular verbs:</a:t>
            </a:r>
          </a:p>
          <a:p>
            <a:pPr>
              <a:defRPr/>
            </a:pP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[d]            [t]             [id]</a:t>
            </a:r>
          </a:p>
          <a:p>
            <a:pPr>
              <a:defRPr/>
            </a:pP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play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ed    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jump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ed    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want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ed</a:t>
            </a:r>
          </a:p>
          <a:p>
            <a:pPr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earn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ed   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finish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ed   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start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ed </a:t>
            </a:r>
          </a:p>
          <a:p>
            <a:pPr algn="ctr">
              <a:defRPr/>
            </a:pPr>
            <a:endParaRPr lang="en-US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r">
              <a:defRPr/>
            </a:pPr>
            <a:endParaRPr lang="en-US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r">
              <a:defRPr/>
            </a:pPr>
            <a:endParaRPr lang="en-US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20907" y="1173550"/>
            <a:ext cx="4844596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прошедшее причастие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6087" y="-99392"/>
            <a:ext cx="8853706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72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  </a:t>
            </a:r>
            <a:r>
              <a:rPr lang="en-US" sz="72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Irregular verbs:</a:t>
            </a:r>
            <a:endParaRPr lang="ru-RU" sz="72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8979" y="980728"/>
            <a:ext cx="330090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 - gone</a:t>
            </a:r>
            <a:endParaRPr lang="ru-RU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094" y="1864015"/>
            <a:ext cx="468589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write - written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8030" y="4064298"/>
            <a:ext cx="449353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sw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 - sw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4824" y="2548088"/>
            <a:ext cx="254941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 - g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08765" y="3263383"/>
            <a:ext cx="441659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dr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nk - dr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nk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59706" y="4816967"/>
            <a:ext cx="5110093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beg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n-beg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75454" y="940685"/>
            <a:ext cx="337784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 – 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been</a:t>
            </a:r>
            <a:endParaRPr lang="ru-RU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73709" y="1628800"/>
            <a:ext cx="341632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fl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fl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own</a:t>
            </a:r>
            <a:endParaRPr lang="ru-RU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87737" y="2548088"/>
            <a:ext cx="518603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speak - spoken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18281" y="3140968"/>
            <a:ext cx="30315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 - r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80550" y="3852082"/>
            <a:ext cx="316766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ha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</a:t>
            </a:r>
            <a:endParaRPr lang="ru-RU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16734" y="4653136"/>
            <a:ext cx="353173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ee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s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een</a:t>
            </a:r>
            <a:endParaRPr lang="ru-RU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1463" y="5726074"/>
            <a:ext cx="4145114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read - read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88157" y="5576466"/>
            <a:ext cx="4998297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teach - 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taught</a:t>
            </a:r>
            <a:endParaRPr lang="ru-RU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3284" y="395953"/>
            <a:ext cx="412293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0756" y="381000"/>
            <a:ext cx="399340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Remember: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9200" y="1304329"/>
            <a:ext cx="6936514" cy="59093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 = I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 = We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 = They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 = You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 = She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 = He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</a:t>
            </a:r>
          </a:p>
          <a:p>
            <a:pPr algn="ctr">
              <a:defRPr/>
            </a:pP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0" y="152400"/>
            <a:ext cx="810991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Perfect Positive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1295400" y="1444625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1295400" y="3505200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804939" y="1502301"/>
            <a:ext cx="1140056" cy="206210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12954" y="3564404"/>
            <a:ext cx="1124026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429000" y="2135188"/>
            <a:ext cx="914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429000" y="4533900"/>
            <a:ext cx="990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468091" y="1671935"/>
            <a:ext cx="176202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60450" y="4072235"/>
            <a:ext cx="137730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6229350" y="2286000"/>
            <a:ext cx="78105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6324600" y="3810000"/>
            <a:ext cx="685800" cy="723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6890175" y="1900877"/>
            <a:ext cx="1604928" cy="264687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077200" y="3429000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8491" y="971279"/>
            <a:ext cx="8884227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совершенное – положительные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0" y="166255"/>
            <a:ext cx="810991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Perfect Positive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5605" y="1133611"/>
            <a:ext cx="6250301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lost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key.</a:t>
            </a:r>
          </a:p>
          <a:p>
            <a:pPr algn="ctr">
              <a:defRPr/>
            </a:pP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1917" y="2010774"/>
            <a:ext cx="9097683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sent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letter </a:t>
            </a:r>
            <a:r>
              <a:rPr lang="en-US" sz="5400" b="1" dirty="0">
                <a:ln w="11430"/>
                <a:solidFill>
                  <a:srgbClr val="510F4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yet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pPr algn="ctr">
              <a:defRPr/>
            </a:pP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9290" y="2880274"/>
            <a:ext cx="7327519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Ann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gone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 Italy.</a:t>
            </a:r>
          </a:p>
          <a:p>
            <a:pPr algn="ctr">
              <a:defRPr/>
            </a:pP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4206" y="3765100"/>
            <a:ext cx="8533106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John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been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 Russia.</a:t>
            </a:r>
          </a:p>
          <a:p>
            <a:pPr algn="ctr">
              <a:defRPr/>
            </a:pP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17812" y="4634600"/>
            <a:ext cx="7609776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I’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already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had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lunch.</a:t>
            </a:r>
          </a:p>
          <a:p>
            <a:pPr algn="ctr">
              <a:defRPr/>
            </a:pP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51220" y="5334000"/>
            <a:ext cx="7225056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They’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just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met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him.</a:t>
            </a:r>
          </a:p>
          <a:p>
            <a:pPr algn="ctr">
              <a:defRPr/>
            </a:pP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1634" y="902778"/>
            <a:ext cx="8884227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совершенное – положительные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0383" y="152400"/>
            <a:ext cx="834074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Perfect Negative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1295400" y="1104900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1295400" y="3505200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92172" y="1104900"/>
            <a:ext cx="1140056" cy="206210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12954" y="3564404"/>
            <a:ext cx="1124026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200400" y="2135188"/>
            <a:ext cx="914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936875" y="4548188"/>
            <a:ext cx="990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815708" y="1709034"/>
            <a:ext cx="176202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65341" y="4112798"/>
            <a:ext cx="137730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90175" y="1900877"/>
            <a:ext cx="1604928" cy="264687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077200" y="3429000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42615" y="2136338"/>
            <a:ext cx="2031325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</a:t>
            </a:r>
          </a:p>
          <a:p>
            <a:pPr algn="ctr">
              <a:defRPr/>
            </a:pP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endParaRPr lang="en-US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never</a:t>
            </a:r>
            <a:endParaRPr lang="ru-RU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9786" y="844897"/>
            <a:ext cx="8807924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совершенное – отрицательные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0383" y="152400"/>
            <a:ext cx="834074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Perfect Negative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955" y="1087123"/>
            <a:ext cx="8908336" cy="166199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 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never 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been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 Rome.</a:t>
            </a:r>
          </a:p>
          <a:p>
            <a:pPr algn="ctr">
              <a:defRPr/>
            </a:pP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79583" y="3976069"/>
            <a:ext cx="7348487" cy="166199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never 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played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golf.</a:t>
            </a:r>
          </a:p>
          <a:p>
            <a:pPr algn="ctr">
              <a:defRPr/>
            </a:pP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848" y="5638800"/>
            <a:ext cx="8579593" cy="166199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 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 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stopped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raining 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yet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pPr algn="ctr">
              <a:defRPr/>
            </a:pP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9845" y="4807803"/>
            <a:ext cx="9092554" cy="166199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Sam 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 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bought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apples 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yet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pPr algn="ctr">
              <a:defRPr/>
            </a:pP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7472" y="1683603"/>
            <a:ext cx="7060715" cy="166199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 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done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 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yet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pPr algn="ctr">
              <a:defRPr/>
            </a:pP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6848" y="2514600"/>
            <a:ext cx="8133958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friends 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 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finished</a:t>
            </a:r>
          </a:p>
          <a:p>
            <a:pPr algn="ctr">
              <a:defRPr/>
            </a:pP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test 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yet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pPr algn="ctr">
              <a:defRPr/>
            </a:pP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8517" y="858521"/>
            <a:ext cx="8807924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совершенное – отрицательные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4804" y="152400"/>
            <a:ext cx="789190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Perfect Questions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3429000" y="1104900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3525838" y="3505200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938155" y="1070919"/>
            <a:ext cx="1140056" cy="206210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30585" y="3564404"/>
            <a:ext cx="1124026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429000" y="2135188"/>
            <a:ext cx="914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429000" y="4533900"/>
            <a:ext cx="990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104528" y="1674286"/>
            <a:ext cx="183896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06938" y="4171680"/>
            <a:ext cx="145424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5565775" y="2139950"/>
            <a:ext cx="78105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5664200" y="3990975"/>
            <a:ext cx="685800" cy="723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6332497" y="1975417"/>
            <a:ext cx="1604928" cy="264687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68038" y="3429000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77200" y="2655970"/>
            <a:ext cx="748923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72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28622" y="752564"/>
            <a:ext cx="7624267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совершенное – вопросительные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</TotalTime>
  <Words>490</Words>
  <Application>Microsoft Office PowerPoint</Application>
  <PresentationFormat>Экран (4:3)</PresentationFormat>
  <Paragraphs>178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VOX-DEI</dc:creator>
  <cp:lastModifiedBy>VOX-DEI</cp:lastModifiedBy>
  <cp:revision>19</cp:revision>
  <cp:lastPrinted>1601-01-01T00:00:00Z</cp:lastPrinted>
  <dcterms:created xsi:type="dcterms:W3CDTF">1601-01-01T00:00:00Z</dcterms:created>
  <dcterms:modified xsi:type="dcterms:W3CDTF">2022-12-01T10:46:11Z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