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6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3EC88-36D4-4133-AFAE-12EB55A9D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0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E9BC1-F9CE-41A4-AF6A-1F0462869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907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ED08B-CB1D-4AA7-B060-B5EB75BF9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32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ADDDB-1B4A-4BB8-8B36-1DC6130DC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730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076D8-7403-41CC-BDA7-66B7334FC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07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701DB-C9D7-47CA-9919-574947FEA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608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0BF14-8CA5-43B0-8E70-3709B3097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744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D1232-0ED2-48BE-B0CD-1CB0F41EC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1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DA9B-0802-429D-A65E-73AA48C09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6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9D35D-999A-4E31-B014-FC19D8C95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53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C5F0C-233B-4FFD-BA73-B5EFBF1B4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41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A08EA4E-BA01-47C3-B4A0-2814BE56B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613" y="1447800"/>
            <a:ext cx="8614153" cy="310854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быть,</a:t>
            </a: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являться,</a:t>
            </a: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находиться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7127" y="624834"/>
            <a:ext cx="739170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right last week?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331" y="3413451"/>
            <a:ext cx="858722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your dog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ill last month?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1061" y="4959261"/>
            <a:ext cx="718177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they busy 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day before yesterday?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357" y="25400"/>
            <a:ext cx="87596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вопросительном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2526" y="1564175"/>
            <a:ext cx="719934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late yesterday?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2694" y="2487504"/>
            <a:ext cx="766094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busy an hour ago?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135" y="4251375"/>
            <a:ext cx="903997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friends happy yesterday?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390" y="856289"/>
            <a:ext cx="879118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 surprised a week ago?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9630" y="3248323"/>
            <a:ext cx="848463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your dog’s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name?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1061" y="4959261"/>
            <a:ext cx="718177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they shocked 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day before yesterday?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3704" y="25400"/>
            <a:ext cx="721094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специальном вопросе: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90502" y="1564175"/>
            <a:ext cx="676339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late?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1823" y="2487504"/>
            <a:ext cx="724268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often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busy?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59" y="4251375"/>
            <a:ext cx="918713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 </a:t>
            </a:r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friends happy yesterday?</a:t>
            </a:r>
            <a:endParaRPr lang="ru-RU" sz="36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8933" y="-156865"/>
            <a:ext cx="71509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форма глагола 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8933" y="1043095"/>
            <a:ext cx="1624163" cy="526297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11431" y="581430"/>
            <a:ext cx="3425938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будущем времени 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73096" y="2286000"/>
            <a:ext cx="5594801" cy="221599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3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</a:t>
            </a:r>
            <a:endParaRPr lang="ru-RU" sz="1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712" y="624834"/>
            <a:ext cx="76225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late tomorrow.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82" y="3413452"/>
            <a:ext cx="90976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free next month.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9151" y="5486400"/>
            <a:ext cx="82255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quiet in an hour.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3160" y="25400"/>
            <a:ext cx="859203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положительном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49512" y="1548164"/>
            <a:ext cx="92640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 next week.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674" y="2590800"/>
            <a:ext cx="861453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Tim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</a:t>
            </a:r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ten years old in three days.</a:t>
            </a:r>
            <a:endParaRPr lang="ru-RU" sz="36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2284" y="4495800"/>
            <a:ext cx="827983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be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strong and brave.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464" y="624834"/>
            <a:ext cx="83150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 be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late tomorrow.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626" y="3512917"/>
            <a:ext cx="904459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 be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busy next month.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42" y="5347855"/>
            <a:ext cx="837280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 be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ready for the test.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730" y="25400"/>
            <a:ext cx="850489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отрицательном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8041" y="1548164"/>
            <a:ext cx="888897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 be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 next week.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380" y="2590800"/>
            <a:ext cx="842512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Tim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 be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there in ten days.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7800" y="4364182"/>
            <a:ext cx="575907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won’t be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lazy.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284" y="780102"/>
            <a:ext cx="84271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on time tomorrow?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7952" y="3413452"/>
            <a:ext cx="870334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weather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fine tomorrow?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810" y="5486400"/>
            <a:ext cx="860626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quiet in an hour?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357" y="25400"/>
            <a:ext cx="87596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вопросительном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9086" y="1548164"/>
            <a:ext cx="850688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 next week?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1277" y="2590800"/>
            <a:ext cx="884133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Tim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r>
              <a:rPr lang="en-US" sz="3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ten years old in three days?</a:t>
            </a:r>
            <a:endParaRPr lang="ru-RU" sz="36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036" y="4495800"/>
            <a:ext cx="839832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strong and brave?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7367" y="780102"/>
            <a:ext cx="805701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tomorrow?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11302" y="3413452"/>
            <a:ext cx="936185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weather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next month?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8685" y="5486400"/>
            <a:ext cx="672652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48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colour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357" y="25400"/>
            <a:ext cx="87596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вопросительном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875" y="1548164"/>
            <a:ext cx="906530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 next week?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5611" y="2590800"/>
            <a:ext cx="85526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old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Tim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in three days?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9538" y="4267200"/>
            <a:ext cx="822532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When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3577" y="152400"/>
            <a:ext cx="782618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up some sentences: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2600" y="914858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2191" y="2297688"/>
            <a:ext cx="12109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7519" y="672864"/>
            <a:ext cx="11464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Jill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523" y="1608046"/>
            <a:ext cx="15951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56058" y="1596194"/>
            <a:ext cx="14412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76322" y="840662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70217" y="2531376"/>
            <a:ext cx="118494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86566" y="3159296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48313" y="2697631"/>
            <a:ext cx="12234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72913" y="3429000"/>
            <a:ext cx="17620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4469" y="4082626"/>
            <a:ext cx="14927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26061" y="3435927"/>
            <a:ext cx="13003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8868" y="3897592"/>
            <a:ext cx="9925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94150" y="4813995"/>
            <a:ext cx="33778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tomorrow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3523" y="5488403"/>
            <a:ext cx="34163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yesterday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96667" y="840662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busy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19708" y="1651612"/>
            <a:ext cx="20697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funny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130043" y="1055999"/>
            <a:ext cx="126188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hot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86207" y="1836023"/>
            <a:ext cx="19159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sorry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670" y="2923441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313477" y="1979329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09319" y="4082626"/>
            <a:ext cx="156966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now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487186" y="2759353"/>
            <a:ext cx="33393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surprised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08906" y="5771502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sad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77230" y="4617570"/>
            <a:ext cx="29931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shocked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213723" y="5513651"/>
            <a:ext cx="13773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late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86207" y="5275660"/>
            <a:ext cx="172355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right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916682" y="3724706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ill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218430" y="3733768"/>
            <a:ext cx="16081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cold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5571" y="-156865"/>
            <a:ext cx="75976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формы глагола 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66713" y="816266"/>
            <a:ext cx="4419600" cy="26930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7786" y="2438400"/>
            <a:ext cx="2809176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3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7000" y="3810000"/>
            <a:ext cx="2429835" cy="26930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187" y="1905000"/>
            <a:ext cx="1877437" cy="34163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6962" y="3185020"/>
            <a:ext cx="2339102" cy="34163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95277" y="581430"/>
            <a:ext cx="3658246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настоящем времени: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624834"/>
            <a:ext cx="364715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good.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5513" y="3422687"/>
            <a:ext cx="78533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dog’s name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Jack.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26317" y="5563436"/>
            <a:ext cx="645561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smart.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3160" y="25400"/>
            <a:ext cx="859203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положительном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1676" y="1564175"/>
            <a:ext cx="38010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eight.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476" y="2487505"/>
            <a:ext cx="621182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pretty.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125" y="4495800"/>
            <a:ext cx="68788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kind.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442" y="624834"/>
            <a:ext cx="445506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  <a: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bad.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48886" y="3410835"/>
            <a:ext cx="899457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dog’s name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109" y="5426893"/>
            <a:ext cx="813543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hungry.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730" y="25400"/>
            <a:ext cx="850489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отрицательном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47183" y="1564175"/>
            <a:ext cx="52500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angry.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9983" y="2487505"/>
            <a:ext cx="68018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sad.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91" y="4495800"/>
            <a:ext cx="88024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stupid.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3220" y="624834"/>
            <a:ext cx="38395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right?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971" y="3297382"/>
            <a:ext cx="84304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 cat’s name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Pussy?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3957" y="5292131"/>
            <a:ext cx="684033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 pets funny? 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357" y="25400"/>
            <a:ext cx="87596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вопросительном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3135" y="1564175"/>
            <a:ext cx="43781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wrong?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0206" y="2487505"/>
            <a:ext cx="63017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mum slim?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0139" y="4368801"/>
            <a:ext cx="799449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friends brave?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2388" y="624834"/>
            <a:ext cx="43011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Where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030" y="3285530"/>
            <a:ext cx="80842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 cat’s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name?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990" y="5132190"/>
            <a:ext cx="907197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 pets’ names? 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3705" y="25400"/>
            <a:ext cx="721094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специальном вопросе: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29383" y="1564175"/>
            <a:ext cx="36856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6746" y="2362200"/>
            <a:ext cx="845616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mum angry?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453" y="4208860"/>
            <a:ext cx="88793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Why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are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friends sad?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5571" y="-156865"/>
            <a:ext cx="75976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формы глагола 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6964" y="2211032"/>
            <a:ext cx="2809176" cy="24006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68636" y="2211032"/>
            <a:ext cx="3962401" cy="24006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199" y="812262"/>
            <a:ext cx="1877437" cy="452431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62400" y="1703200"/>
            <a:ext cx="2339102" cy="34163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</a:p>
          <a:p>
            <a:pPr algn="ctr">
              <a:defRPr/>
            </a:pP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1434" y="581430"/>
            <a:ext cx="3885936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прошедшем времени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631" y="624834"/>
            <a:ext cx="70326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tired last week.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227" y="3413452"/>
            <a:ext cx="87639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dog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ill last month.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31922" y="5486400"/>
            <a:ext cx="950773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sisters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busy a week ago.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3160" y="25400"/>
            <a:ext cx="859203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положительном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62326" y="1564175"/>
            <a:ext cx="701974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late yesterday.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894" y="2487504"/>
            <a:ext cx="887454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 an hour ago.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18067" y="4495800"/>
            <a:ext cx="918052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happy yesterday.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123" y="621289"/>
            <a:ext cx="87509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ready yesterday.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413" y="3505200"/>
            <a:ext cx="895469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dog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ill last month.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9583" y="5279886"/>
            <a:ext cx="695235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 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alone </a:t>
            </a:r>
          </a:p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day before yesterday.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8493" y="25400"/>
            <a:ext cx="852137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Порядок слов в отрицательном предложении: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04474" y="1544619"/>
            <a:ext cx="949490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glad last week.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5912" y="2664546"/>
            <a:ext cx="882164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mum 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busy a week ago.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82326" y="4572000"/>
            <a:ext cx="929812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not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happy yesterday.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635</Words>
  <Application>Microsoft Office PowerPoint</Application>
  <PresentationFormat>Экран (4:3)</PresentationFormat>
  <Paragraphs>152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VOX-DEI</dc:creator>
  <cp:lastModifiedBy>VOX-DEI</cp:lastModifiedBy>
  <cp:revision>17</cp:revision>
  <cp:lastPrinted>1601-01-01T00:00:00Z</cp:lastPrinted>
  <dcterms:created xsi:type="dcterms:W3CDTF">1601-01-01T00:00:00Z</dcterms:created>
  <dcterms:modified xsi:type="dcterms:W3CDTF">2022-12-01T10:45:33Z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