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8" r:id="rId5"/>
    <p:sldId id="265" r:id="rId6"/>
    <p:sldId id="267" r:id="rId7"/>
    <p:sldId id="269" r:id="rId8"/>
    <p:sldId id="271" r:id="rId9"/>
    <p:sldId id="27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2F4F37"/>
    <a:srgbClr val="D8B088"/>
    <a:srgbClr val="C58A4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BAB39-45D6-4B19-9BBD-7CA2329CD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53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9698F-D2DC-4E0D-83B9-4866DBD03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21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52C39-7650-4ECF-8A46-C5A2F6A4A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478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15342-4A73-454E-80AB-BD0A4AE7F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942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BD012-B1F4-47CE-A46D-D6CE3EC86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9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DE0C8-7E4A-4080-8E46-917143B26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58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0141D-B470-43E5-93B7-EBF1481B8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42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C7225-D60E-4EEF-BFFE-485BC7E88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5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9C2C2-2F04-4C5F-9979-22C9D1F17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34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4156B-1387-42F7-BD5F-63DD5B67B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7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75E38-B398-449D-BB98-68EB577E6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80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2834762-EF81-4B37-A33C-86A05A1F0D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2717" y="582259"/>
            <a:ext cx="508023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</a:t>
            </a:r>
            <a:endParaRPr lang="ru-RU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0531" y="1367089"/>
            <a:ext cx="724461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 совершенное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9925" y="2013420"/>
            <a:ext cx="7905818" cy="581697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after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после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before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перед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already</a:t>
            </a: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уже</a:t>
            </a: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By then - </a:t>
            </a:r>
            <a:r>
              <a:rPr lang="ru-RU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 тому времени</a:t>
            </a:r>
            <a:endParaRPr 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en-US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-324050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2340" y="1249701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3241" y="537724"/>
            <a:ext cx="53014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past participle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7709" y="2322828"/>
            <a:ext cx="9459804" cy="59093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Regular verbs: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[d]            [t]             [id]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play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jump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want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</a:t>
            </a:r>
          </a:p>
          <a:p>
            <a:pPr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earn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finish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 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start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 </a:t>
            </a:r>
          </a:p>
          <a:p>
            <a:pPr algn="ct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>
              <a:defRPr/>
            </a:pPr>
            <a:endParaRPr 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20907" y="1173550"/>
            <a:ext cx="484459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прошедшее причастие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6087" y="-99392"/>
            <a:ext cx="885370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7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  </a:t>
            </a:r>
            <a:r>
              <a:rPr lang="en-US" sz="7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Irregular verbs:</a:t>
            </a:r>
            <a:endParaRPr lang="ru-RU" sz="7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8979" y="980728"/>
            <a:ext cx="33009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 - gone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94" y="1864015"/>
            <a:ext cx="46858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write - written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030" y="4064298"/>
            <a:ext cx="44935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- sw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824" y="2548088"/>
            <a:ext cx="25494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 - 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8765" y="3263383"/>
            <a:ext cx="44165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nk - dr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nk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59706" y="4816967"/>
            <a:ext cx="511009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n-beg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5454" y="940685"/>
            <a:ext cx="33778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 –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been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73709" y="1628800"/>
            <a:ext cx="34163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fl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own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87737" y="2548088"/>
            <a:ext cx="51860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- spoken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8281" y="3140968"/>
            <a:ext cx="30315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 - r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80550" y="3852082"/>
            <a:ext cx="31676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ha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16734" y="4653136"/>
            <a:ext cx="35317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ee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s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een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1463" y="5726074"/>
            <a:ext cx="414511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- read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88157" y="5576466"/>
            <a:ext cx="499829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teach - </a:t>
            </a:r>
            <a:r>
              <a:rPr lang="en-U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taught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3284" y="395953"/>
            <a:ext cx="41229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4408" y="152400"/>
            <a:ext cx="70326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 Positive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295400" y="1444625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1295400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04939" y="1502301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2954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290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29000" y="45339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285420" y="2819400"/>
            <a:ext cx="182614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</a:t>
            </a:r>
            <a:endParaRPr lang="ru-RU" sz="7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229350" y="2286000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324600" y="3810000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890175" y="190087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77200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6040" y="971279"/>
            <a:ext cx="7609134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Предпрошедшее– положительные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991" y="152400"/>
            <a:ext cx="726352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 Negative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295400" y="11049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1295400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2172" y="1104900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2954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2004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936875" y="4548188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432175" y="2566838"/>
            <a:ext cx="182614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</a:t>
            </a:r>
            <a:endParaRPr lang="ru-RU" sz="7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90175" y="190087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77200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2615" y="2136338"/>
            <a:ext cx="203132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</a:p>
          <a:p>
            <a:pPr algn="ctr">
              <a:defRPr/>
            </a:pPr>
            <a:r>
              <a:rPr lang="en-US" sz="5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endParaRPr lang="en-US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never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7336" y="844897"/>
            <a:ext cx="7532832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Предпрошедшее– отрицательные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4102" y="152400"/>
            <a:ext cx="693330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 Questions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429000" y="11049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525838" y="35052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38155" y="1070919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30585" y="3564404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29000" y="2135188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29000" y="45339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456061" y="2527410"/>
            <a:ext cx="14927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565775" y="2139950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664200" y="3990975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332497" y="197541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68038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7200" y="2655970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58794" y="752564"/>
            <a:ext cx="756393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Педпрошедшее</a:t>
            </a: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вопросительные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636" y="152400"/>
            <a:ext cx="743023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973513" y="1116013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4154488" y="3429000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70083" y="1070918"/>
            <a:ext cx="1140056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2598" y="3500670"/>
            <a:ext cx="1124026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44518" y="2655970"/>
            <a:ext cx="14157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716588" y="2297113"/>
            <a:ext cx="78105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945188" y="3810000"/>
            <a:ext cx="6858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332497" y="1975417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68038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7200" y="2655970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821528"/>
            <a:ext cx="2723823" cy="280076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long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31228" y="691008"/>
            <a:ext cx="6619056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 – специальные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636" y="152400"/>
            <a:ext cx="743023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 </a:t>
            </a:r>
            <a:r>
              <a:rPr lang="en-US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</a:t>
            </a: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-Questions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717675" y="1973263"/>
            <a:ext cx="2133600" cy="2057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66964" y="2583685"/>
            <a:ext cx="14157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22129" y="1677970"/>
            <a:ext cx="1604928" cy="264687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92306" y="3281819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77000" y="2306686"/>
            <a:ext cx="7489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3140" y="2296934"/>
            <a:ext cx="156324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49417" y="844897"/>
            <a:ext cx="6828665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Предпрошедшее– вопросы к подлежащему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6562" y="152400"/>
            <a:ext cx="344838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Perfect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646" y="1334517"/>
            <a:ext cx="8879354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cleaned the floor </a:t>
            </a:r>
          </a:p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by 7 o’clock.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2035" y="3086984"/>
            <a:ext cx="782457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Jack was sad, because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he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hadn’t </a:t>
            </a:r>
            <a:r>
              <a:rPr lang="en-US" sz="48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written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test.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9296" y="4876800"/>
            <a:ext cx="700544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cooked a cake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before granny got up?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91416" y="844897"/>
            <a:ext cx="2744662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Предпрошедшее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220</Words>
  <Application>Microsoft Office PowerPoint</Application>
  <PresentationFormat>Экран (4:3)</PresentationFormat>
  <Paragraphs>105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21</cp:revision>
  <cp:lastPrinted>1601-01-01T00:00:00Z</cp:lastPrinted>
  <dcterms:created xsi:type="dcterms:W3CDTF">1601-01-01T00:00:00Z</dcterms:created>
  <dcterms:modified xsi:type="dcterms:W3CDTF">2022-12-01T10:46:55Z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