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40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6A5F75-ACFE-5943-6A2E-8AC70E958E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CE707AD-789D-E46F-E69C-A8A6F80F16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783703D-DEE5-EC78-E3F2-201450AE8D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E328C-9FFB-452E-915B-C8E52F974F17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79D4B8B-E485-4A76-F9CE-DEB15C01E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70C66F9-A8CC-9031-2B7E-DE9A147AA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DBCF1-5D4C-4A38-99F1-1421247A9D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79105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AAE149-E146-965D-AF25-4978743776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7F5AD4D-DF0C-0122-C057-C1B1C1DC96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D253F90-5AA1-503C-3529-7B8D002936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E328C-9FFB-452E-915B-C8E52F974F17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FF88D8E-3A3B-F5FE-6F46-641B4F993F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4E26862-4427-E3AB-60EA-C9B935E92E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DBCF1-5D4C-4A38-99F1-1421247A9D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2639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B0047C34-7AC9-7BF1-075F-4E4A99C0BCC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CF55E5C-A190-B295-7E44-AC7F7FE566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0FC47A2-7325-B140-9FA8-2E44A40F1F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E328C-9FFB-452E-915B-C8E52F974F17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A507B82-21ED-A668-FF0C-2DE9E5697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9260A91-7635-AAD9-AA56-3E3467B117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DBCF1-5D4C-4A38-99F1-1421247A9D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1615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F8BA8C-89C6-ED44-5038-31FEF81B5A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46F9E0D-9B49-6079-167C-251CDF9807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4339562-48DF-E5F2-8749-5F8E38B2E5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E328C-9FFB-452E-915B-C8E52F974F17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76062BE-084A-0360-8BDD-DB95AEAE24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6C5113D-3EE3-5C98-AFF5-3F85CE14AA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DBCF1-5D4C-4A38-99F1-1421247A9D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0494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2D1584-F78A-1574-591F-F761BE9A2D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70FCBFF-5C7F-6F33-8969-B53A089708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91E964E-C2CE-62C1-F3FA-A7C751FED2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E328C-9FFB-452E-915B-C8E52F974F17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22AFDAE-6F8E-9F1F-E93D-FC1346100C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9DEE5F2-2EB2-3DBC-42CB-59688E5B5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DBCF1-5D4C-4A38-99F1-1421247A9D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66748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592629-B5F3-BB1C-5EFA-AE28E866B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F7ACED8-6302-5D1F-403B-8587AE8F74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14F7E29-F3DE-92DD-2876-2F175C391F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FB03151-3632-0B77-ABDC-591BFA45F7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E328C-9FFB-452E-915B-C8E52F974F17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5DD8880-CEE4-0EB3-C20F-C1871C4B2D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2CC2DF5-0AE4-DCC7-1276-7059798F3F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DBCF1-5D4C-4A38-99F1-1421247A9D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15858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E79B67-A061-094D-7BBF-7A41429676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FFA52D9-F4AF-69B0-D55E-302211A98C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38E0B83-13F9-8C7B-5C10-F88A4F2F9A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0AB2F6D-EE9E-447D-032B-F70841757C7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5980127-C559-9D75-E8EC-869071D6901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082C5080-A84F-F12B-D15D-CFDAEB1176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E328C-9FFB-452E-915B-C8E52F974F17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F09D8D7B-E678-D01F-DACD-F86F03CA68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6B2E15A-028F-55DF-6693-816761BC6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DBCF1-5D4C-4A38-99F1-1421247A9D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9382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C6E72A-0931-C732-DB23-288FB54B9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B9721EB-4FD0-BA83-0FEE-D9A5A111EF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E328C-9FFB-452E-915B-C8E52F974F17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2F6C2EF-D5CC-2C64-F46E-5C79E2C359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A200A2F-7481-74CE-1636-4A104CDE0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DBCF1-5D4C-4A38-99F1-1421247A9D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1210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B424867-E17D-96C0-3EF9-4AB02B50CB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E328C-9FFB-452E-915B-C8E52F974F17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E8DB21D-2729-34B7-8EB5-DB5BDD7DE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1161596-E58B-BA1C-353D-79320F127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DBCF1-5D4C-4A38-99F1-1421247A9D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1028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933753-D633-B54C-59C3-F5ADCBDCFB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1CB8642-9C9F-ADD5-4391-E8730E59DF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B91E40E-3C63-2EFD-A356-116DE5CD17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909BAEF-6713-0DB8-42F1-2B15E801B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E328C-9FFB-452E-915B-C8E52F974F17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9C8F359-DF60-FE15-2BA0-736E91E67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FB50181-6921-DFA8-92A1-9343AC49E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DBCF1-5D4C-4A38-99F1-1421247A9D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22966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5A82C9-7FE0-1D20-D15E-602E95662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3B5E97B-536C-2B78-D845-AC780ADA3D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DA70CEE-2C39-16BE-2B70-D30C5AD738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EC130E5-88B7-50FF-DD2A-AEB66EB61A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E328C-9FFB-452E-915B-C8E52F974F17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3F8F19D-E632-417C-78E0-EFDAC8A26B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407F02B-6AE6-28B0-6A5B-342B15C8DA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DBCF1-5D4C-4A38-99F1-1421247A9D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39022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12EDBB-59C0-389B-6D5E-0A965B8D8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FAD51D3-E64A-4935-0096-A1D232E539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87DA72A-8346-3D5C-1DE9-3DC6A345085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9E328C-9FFB-452E-915B-C8E52F974F17}" type="datetimeFigureOut">
              <a:rPr lang="ru-RU" smtClean="0"/>
              <a:t>12.06.2023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4CA4331-7129-DE2F-5624-ACC3FF34A3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0928647-F4AE-4963-2FCB-8506124D13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5DBCF1-5D4C-4A38-99F1-1421247A9D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0504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audio" Target="../media/audio2.wav"/><Relationship Id="rId7" Type="http://schemas.openxmlformats.org/officeDocument/2006/relationships/image" Target="../media/image5.jpeg"/><Relationship Id="rId12" Type="http://schemas.openxmlformats.org/officeDocument/2006/relationships/image" Target="../media/image10.gif"/><Relationship Id="rId17" Type="http://schemas.openxmlformats.org/officeDocument/2006/relationships/image" Target="../media/image15.png"/><Relationship Id="rId2" Type="http://schemas.openxmlformats.org/officeDocument/2006/relationships/audio" Target="../media/audio1.wav"/><Relationship Id="rId16" Type="http://schemas.openxmlformats.org/officeDocument/2006/relationships/image" Target="../media/image14.png"/><Relationship Id="rId20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webp"/><Relationship Id="rId11" Type="http://schemas.openxmlformats.org/officeDocument/2006/relationships/image" Target="../media/image9.gif"/><Relationship Id="rId5" Type="http://schemas.openxmlformats.org/officeDocument/2006/relationships/image" Target="../media/image3.jpg"/><Relationship Id="rId15" Type="http://schemas.openxmlformats.org/officeDocument/2006/relationships/image" Target="../media/image13.jpg"/><Relationship Id="rId10" Type="http://schemas.openxmlformats.org/officeDocument/2006/relationships/image" Target="../media/image8.webp"/><Relationship Id="rId19" Type="http://schemas.openxmlformats.org/officeDocument/2006/relationships/image" Target="../media/image17.jpg"/><Relationship Id="rId4" Type="http://schemas.openxmlformats.org/officeDocument/2006/relationships/image" Target="../media/image2.png"/><Relationship Id="rId9" Type="http://schemas.openxmlformats.org/officeDocument/2006/relationships/image" Target="../media/image7.webp"/><Relationship Id="rId1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10.gif"/><Relationship Id="rId3" Type="http://schemas.openxmlformats.org/officeDocument/2006/relationships/audio" Target="../media/audio2.wav"/><Relationship Id="rId7" Type="http://schemas.openxmlformats.org/officeDocument/2006/relationships/image" Target="../media/image14.png"/><Relationship Id="rId12" Type="http://schemas.openxmlformats.org/officeDocument/2006/relationships/image" Target="../media/image5.jpeg"/><Relationship Id="rId2" Type="http://schemas.openxmlformats.org/officeDocument/2006/relationships/audio" Target="../media/audio1.wav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g"/><Relationship Id="rId11" Type="http://schemas.openxmlformats.org/officeDocument/2006/relationships/image" Target="../media/image11.png"/><Relationship Id="rId5" Type="http://schemas.openxmlformats.org/officeDocument/2006/relationships/image" Target="../media/image20.jpg"/><Relationship Id="rId15" Type="http://schemas.openxmlformats.org/officeDocument/2006/relationships/image" Target="../media/image8.webp"/><Relationship Id="rId10" Type="http://schemas.openxmlformats.org/officeDocument/2006/relationships/image" Target="../media/image22.jpg"/><Relationship Id="rId4" Type="http://schemas.openxmlformats.org/officeDocument/2006/relationships/image" Target="../media/image19.webp"/><Relationship Id="rId9" Type="http://schemas.openxmlformats.org/officeDocument/2006/relationships/image" Target="../media/image21.png"/><Relationship Id="rId14" Type="http://schemas.openxmlformats.org/officeDocument/2006/relationships/image" Target="../media/image4.web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gif"/><Relationship Id="rId13" Type="http://schemas.openxmlformats.org/officeDocument/2006/relationships/image" Target="../media/image33.gif"/><Relationship Id="rId3" Type="http://schemas.openxmlformats.org/officeDocument/2006/relationships/image" Target="../media/image23.gif"/><Relationship Id="rId7" Type="http://schemas.openxmlformats.org/officeDocument/2006/relationships/image" Target="../media/image27.gif"/><Relationship Id="rId12" Type="http://schemas.openxmlformats.org/officeDocument/2006/relationships/image" Target="../media/image3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gif"/><Relationship Id="rId11" Type="http://schemas.openxmlformats.org/officeDocument/2006/relationships/image" Target="../media/image31.gif"/><Relationship Id="rId5" Type="http://schemas.openxmlformats.org/officeDocument/2006/relationships/image" Target="../media/image25.gif"/><Relationship Id="rId10" Type="http://schemas.openxmlformats.org/officeDocument/2006/relationships/image" Target="../media/image30.gif"/><Relationship Id="rId4" Type="http://schemas.openxmlformats.org/officeDocument/2006/relationships/image" Target="../media/image24.gif"/><Relationship Id="rId9" Type="http://schemas.openxmlformats.org/officeDocument/2006/relationships/image" Target="../media/image29.jpg"/><Relationship Id="rId14" Type="http://schemas.openxmlformats.org/officeDocument/2006/relationships/image" Target="../media/image34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ebp"/><Relationship Id="rId3" Type="http://schemas.openxmlformats.org/officeDocument/2006/relationships/audio" Target="../media/audio1.wav"/><Relationship Id="rId7" Type="http://schemas.openxmlformats.org/officeDocument/2006/relationships/image" Target="../media/image38.webp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webp"/><Relationship Id="rId11" Type="http://schemas.openxmlformats.org/officeDocument/2006/relationships/image" Target="../media/image42.webp"/><Relationship Id="rId5" Type="http://schemas.openxmlformats.org/officeDocument/2006/relationships/image" Target="../media/image36.jpg"/><Relationship Id="rId10" Type="http://schemas.openxmlformats.org/officeDocument/2006/relationships/image" Target="../media/image41.png"/><Relationship Id="rId4" Type="http://schemas.openxmlformats.org/officeDocument/2006/relationships/image" Target="../media/image35.jpg"/><Relationship Id="rId9" Type="http://schemas.openxmlformats.org/officeDocument/2006/relationships/image" Target="../media/image4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0DA04F8-EE71-2E58-C3B6-98497AA88E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  <a:solidFill>
            <a:srgbClr val="FFFF00"/>
          </a:solidFill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6D3B0E5-C996-9C04-31C8-A243EFD2D8E7}"/>
              </a:ext>
            </a:extLst>
          </p:cNvPr>
          <p:cNvSpPr/>
          <p:nvPr/>
        </p:nvSpPr>
        <p:spPr>
          <a:xfrm>
            <a:off x="1828800" y="1"/>
            <a:ext cx="8313576" cy="951721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ГБДОУ НАО «Детский сад п. Хорей-вер»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74E1106B-E6E8-1E18-38DF-09C83AA531A7}"/>
              </a:ext>
            </a:extLst>
          </p:cNvPr>
          <p:cNvSpPr/>
          <p:nvPr/>
        </p:nvSpPr>
        <p:spPr>
          <a:xfrm>
            <a:off x="466531" y="951722"/>
            <a:ext cx="11187404" cy="111034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i="1" dirty="0"/>
              <a:t>ИНТЕРАКТИВНАЯ ИГРА ПО ГЕНДЕРНОМУ ВОСПИТАНИЮ ДОШКОЛЬНИКОВ «МЫ ТАКИЕ РАЗНЫЕ»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0D63D86A-4E9C-CD06-B66F-4F70C6997B1C}"/>
              </a:ext>
            </a:extLst>
          </p:cNvPr>
          <p:cNvSpPr/>
          <p:nvPr/>
        </p:nvSpPr>
        <p:spPr>
          <a:xfrm>
            <a:off x="8593494" y="5980922"/>
            <a:ext cx="3598506" cy="79310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ПОДГОТОВИЛА: ВОСПИАТЕЛЬ РОЧЕВА Н.Э.</a:t>
            </a:r>
          </a:p>
        </p:txBody>
      </p:sp>
      <p:sp>
        <p:nvSpPr>
          <p:cNvPr id="10" name="Стрелка: вправо 9">
            <a:extLst>
              <a:ext uri="{FF2B5EF4-FFF2-40B4-BE49-F238E27FC236}">
                <a16:creationId xmlns:a16="http://schemas.microsoft.com/office/drawing/2014/main" id="{757B488C-2D42-8402-7183-6B5D553B2940}"/>
              </a:ext>
            </a:extLst>
          </p:cNvPr>
          <p:cNvSpPr/>
          <p:nvPr/>
        </p:nvSpPr>
        <p:spPr>
          <a:xfrm>
            <a:off x="10431624" y="83976"/>
            <a:ext cx="1623527" cy="783771"/>
          </a:xfrm>
          <a:prstGeom prst="rightArrow">
            <a:avLst/>
          </a:prstGeom>
          <a:solidFill>
            <a:srgbClr val="7030A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ВПЕРЁД</a:t>
            </a:r>
          </a:p>
        </p:txBody>
      </p:sp>
    </p:spTree>
    <p:extLst>
      <p:ext uri="{BB962C8B-B14F-4D97-AF65-F5344CB8AC3E}">
        <p14:creationId xmlns:p14="http://schemas.microsoft.com/office/powerpoint/2010/main" val="20238281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8D753C7-242B-D3BB-B9C6-A5068616F257}"/>
              </a:ext>
            </a:extLst>
          </p:cNvPr>
          <p:cNvSpPr/>
          <p:nvPr/>
        </p:nvSpPr>
        <p:spPr>
          <a:xfrm flipH="1">
            <a:off x="2416628" y="102637"/>
            <a:ext cx="7193899" cy="597159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ПОДБЕРИ ОДЕЖДУ ДЛЯ АНЮТЫ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DEDE4D9-6F73-2747-75A6-1943040B74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3902" y="3023118"/>
            <a:ext cx="3078098" cy="3732245"/>
          </a:xfrm>
          <a:prstGeom prst="rect">
            <a:avLst/>
          </a:prstGeom>
        </p:spPr>
      </p:pic>
      <p:pic>
        <p:nvPicPr>
          <p:cNvPr id="6" name="Рисунок 5">
            <a:hlinkClick r:id="" action="ppaction://hlinkshowjump?jump=firstslide" highlightClick="1">
              <a:snd r:embed="rId2" name="applause.wav"/>
            </a:hlinkClick>
            <a:extLst>
              <a:ext uri="{FF2B5EF4-FFF2-40B4-BE49-F238E27FC236}">
                <a16:creationId xmlns:a16="http://schemas.microsoft.com/office/drawing/2014/main" id="{7DE8BC00-B153-B6DC-8B99-F85540ACE75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42409">
            <a:off x="372327" y="738705"/>
            <a:ext cx="1796836" cy="154779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AEE62BC-E1FF-1593-AC2F-AF9B8BD02D3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2304">
            <a:off x="10064659" y="915139"/>
            <a:ext cx="1616645" cy="155564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A730D17-F3F5-F506-748B-BAB8BB69E85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4213" y="5186920"/>
            <a:ext cx="1050462" cy="128648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7D0D1043-9CD9-6737-65A2-7E4ADDFB64A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93924">
            <a:off x="6721232" y="1085348"/>
            <a:ext cx="1509835" cy="1365605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73959F31-94BC-3CCB-B87C-21299656289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455" y="2731367"/>
            <a:ext cx="1524000" cy="1778000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A54C29DD-147F-75D6-AAD1-68EFA1D7A9B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211" y="975848"/>
            <a:ext cx="1599163" cy="1648666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20D2ABD-68E0-F214-137B-3E0F82C9B4E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402" y="3039796"/>
            <a:ext cx="1523999" cy="157885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66E8B4A2-79E4-A79E-231A-53176736033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6931" y="5759028"/>
            <a:ext cx="1524000" cy="714375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CBEC2B04-3398-27A0-8326-7181785C9F1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811" y="3253772"/>
            <a:ext cx="1599163" cy="1778000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E41124F9-502A-1854-113B-E4D89460704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24" y="4967869"/>
            <a:ext cx="1667262" cy="1778000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090C6F4E-D99A-1B66-13B3-E59BB3BA3333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2455" y="4847252"/>
            <a:ext cx="1533144" cy="1865376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F790E996-3D67-43DD-7E99-43F03CEBCB6F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5053" y="739987"/>
            <a:ext cx="1932758" cy="1991380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799E7503-F540-18CB-7F38-A7C36268DE4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9622" y="4897473"/>
            <a:ext cx="2553002" cy="1865376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163F88A0-F9AC-FFB4-2CDD-AF44D996707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4909" y="3937824"/>
            <a:ext cx="1680443" cy="1529980"/>
          </a:xfrm>
          <a:prstGeom prst="rect">
            <a:avLst/>
          </a:prstGeom>
        </p:spPr>
      </p:pic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B396733C-9F4C-AAE3-55B3-A2DA76CC10BD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0834" y="2582153"/>
            <a:ext cx="1535091" cy="2120661"/>
          </a:xfrm>
          <a:prstGeom prst="rect">
            <a:avLst/>
          </a:prstGeom>
        </p:spPr>
      </p:pic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26227FC8-5CA5-8CB6-7367-448D88F5F284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2330">
            <a:off x="8282468" y="2018440"/>
            <a:ext cx="1705550" cy="1580462"/>
          </a:xfrm>
          <a:prstGeom prst="rect">
            <a:avLst/>
          </a:prstGeom>
        </p:spPr>
      </p:pic>
      <p:sp>
        <p:nvSpPr>
          <p:cNvPr id="46" name="Стрелка: вправо 4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8C568C6-D333-AA5B-EC1A-BFA5DAAA3A11}"/>
              </a:ext>
            </a:extLst>
          </p:cNvPr>
          <p:cNvSpPr/>
          <p:nvPr/>
        </p:nvSpPr>
        <p:spPr>
          <a:xfrm>
            <a:off x="10496938" y="0"/>
            <a:ext cx="1558213" cy="681137"/>
          </a:xfrm>
          <a:prstGeom prst="rightArrow">
            <a:avLst/>
          </a:prstGeom>
          <a:solidFill>
            <a:srgbClr val="7030A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ВПЕРЁД</a:t>
            </a:r>
          </a:p>
        </p:txBody>
      </p:sp>
    </p:spTree>
    <p:extLst>
      <p:ext uri="{BB962C8B-B14F-4D97-AF65-F5344CB8AC3E}">
        <p14:creationId xmlns:p14="http://schemas.microsoft.com/office/powerpoint/2010/main" val="254043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4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7B9F160-BC10-5496-C765-3783EFB0D245}"/>
              </a:ext>
            </a:extLst>
          </p:cNvPr>
          <p:cNvSpPr/>
          <p:nvPr/>
        </p:nvSpPr>
        <p:spPr>
          <a:xfrm>
            <a:off x="2360645" y="74646"/>
            <a:ext cx="6979298" cy="494521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ПОДБЕРИ ОДЕЖДУ ДЛЯ ЕГОРКИ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D822B1A-7915-0E2A-A1AB-A4BCBB87A5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93706"/>
            <a:ext cx="3470987" cy="348964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32C7C71-CEDC-7AE2-B0F1-4E80679DD22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633"/>
            <a:ext cx="2048069" cy="176348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89BEB69-6689-3F4E-C397-F3750BB17FE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8406">
            <a:off x="9944326" y="695198"/>
            <a:ext cx="1569075" cy="166238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EA0C022-D937-0163-B046-F24A7F7CFDB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8049" y="1103930"/>
            <a:ext cx="1950098" cy="1996751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67DCC74-DBF0-9619-12A9-AD25C81D6DC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2786" y="4474027"/>
            <a:ext cx="1939214" cy="238397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386A7D8-E72F-D8E3-6F3C-244070D928B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3452" y="3757319"/>
            <a:ext cx="2065177" cy="2304661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34539AB2-2AE5-9D15-E4E4-B026221EB89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5505" y="2294165"/>
            <a:ext cx="1939215" cy="1999081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09DA3ADE-3CAA-C38C-B0F9-E582E9A521A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9148" y="928394"/>
            <a:ext cx="2174032" cy="2239347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5368548B-0468-1BD8-A750-5391E37ACED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6423" y="665971"/>
            <a:ext cx="1754155" cy="1810139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07F4892F-BDA3-38C8-6391-CCC5E2A0E74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217" y="5038530"/>
            <a:ext cx="1524000" cy="1402215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8C164CE5-B706-1739-73A6-88A7D81EA37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1450" y="2104636"/>
            <a:ext cx="1859904" cy="1652683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58EF729E-B8A6-518F-315C-1EE7FEA31976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9086" y="2835337"/>
            <a:ext cx="1785776" cy="2147856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48015AC2-28DA-BD05-D593-9F3A60619AE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139" y="4381891"/>
            <a:ext cx="2358572" cy="2263838"/>
          </a:xfrm>
          <a:prstGeom prst="rect">
            <a:avLst/>
          </a:prstGeom>
        </p:spPr>
      </p:pic>
      <p:sp>
        <p:nvSpPr>
          <p:cNvPr id="30" name="Стрелка: вправо 2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24A25F8-97F1-285A-08B9-D6B6B1909B35}"/>
              </a:ext>
            </a:extLst>
          </p:cNvPr>
          <p:cNvSpPr/>
          <p:nvPr/>
        </p:nvSpPr>
        <p:spPr>
          <a:xfrm>
            <a:off x="10711543" y="0"/>
            <a:ext cx="1444938" cy="665971"/>
          </a:xfrm>
          <a:prstGeom prst="rightArrow">
            <a:avLst/>
          </a:prstGeom>
          <a:solidFill>
            <a:srgbClr val="7030A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ВПЕРЁД</a:t>
            </a:r>
          </a:p>
        </p:txBody>
      </p:sp>
    </p:spTree>
    <p:extLst>
      <p:ext uri="{BB962C8B-B14F-4D97-AF65-F5344CB8AC3E}">
        <p14:creationId xmlns:p14="http://schemas.microsoft.com/office/powerpoint/2010/main" val="972941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B766332-ED3B-2C62-CC4A-87CE645C9852}"/>
              </a:ext>
            </a:extLst>
          </p:cNvPr>
          <p:cNvSpPr/>
          <p:nvPr/>
        </p:nvSpPr>
        <p:spPr>
          <a:xfrm>
            <a:off x="1950099" y="1"/>
            <a:ext cx="7809722" cy="49452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ТЕАТРАЛЬНЫЙ КАЛЛЕДАСКОП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6B184A4-A78A-E913-641B-05982EFFDD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26242"/>
            <a:ext cx="3107093" cy="231049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71830CA-1C0C-12AF-0BE9-69FB4AFA7D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7388" y="0"/>
            <a:ext cx="3234612" cy="2284252"/>
          </a:xfrm>
          <a:prstGeom prst="rect">
            <a:avLst/>
          </a:prstGeom>
        </p:spPr>
      </p:pic>
      <p:sp>
        <p:nvSpPr>
          <p:cNvPr id="8" name="Стрелка: вправо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3C6D23D-CA2A-5CCE-CF1A-4A8D9F45E6C0}"/>
              </a:ext>
            </a:extLst>
          </p:cNvPr>
          <p:cNvSpPr/>
          <p:nvPr/>
        </p:nvSpPr>
        <p:spPr>
          <a:xfrm>
            <a:off x="10711543" y="0"/>
            <a:ext cx="1444938" cy="665971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ВПЕРЁД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40F6262-98C2-C378-B065-9F8D5AFD61F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1228" y="1144748"/>
            <a:ext cx="1978090" cy="2284252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0680374-A1BB-889A-78EF-FB67EBEE106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3772" y="886408"/>
            <a:ext cx="2684106" cy="254259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77FFD05F-DE53-E1D7-0C30-F61F02071D5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4642" y="1012956"/>
            <a:ext cx="2122715" cy="2542592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75A46F1A-A019-0DC6-37F0-C42E68C9048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1489" y="735370"/>
            <a:ext cx="1978090" cy="2931561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57A300EB-F0D5-21D5-C3AF-B23E6913E38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1489" y="3820886"/>
            <a:ext cx="1810527" cy="2740152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B6002FA7-F386-3F5B-0AB2-38A9A01362F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4293" y="3841164"/>
            <a:ext cx="2563585" cy="2873829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9D795705-5AC0-8971-569B-DBAD284A158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4293" y="3841164"/>
            <a:ext cx="2330319" cy="2931561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199661A2-7CBC-2B0B-2610-C15E0E98861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1489" y="3429000"/>
            <a:ext cx="2165868" cy="3285993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6FD199C9-B72D-A2BC-A63A-1E3B5FC0607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9943" y="520766"/>
            <a:ext cx="1371600" cy="1065438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91829857-9502-F7B0-87DE-D5F7C52C7DF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738" y="494523"/>
            <a:ext cx="1464907" cy="1091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309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05 -3.33333E-6 C -0.00899 0.00811 0.00716 0.01598 0.01406 0.02593 C 0.02122 0.03704 0.02474 0.05 0.02838 0.06297 C 0.03177 0.07593 0.02838 0.08704 0.02474 0.09908 C 0.02122 0.10996 0.01588 0.12199 0.00351 0.13195 C -0.00716 0.1419 -0.02487 0.15 -0.04427 0.15602 C -0.06198 0.16204 -0.08321 0.16598 -0.1043 0.16806 C -0.12552 0.16991 -0.14701 0.16991 -0.16641 0.16806 C -0.1875 0.16598 -0.20716 0.16111 -0.22305 0.15301 C -0.23894 0.14607 -0.253 0.13704 -0.26016 0.12593 C -0.26914 0.11598 -0.27253 0.10209 -0.27253 0.09098 C -0.27448 0.0801 -0.27253 0.0669 -0.26354 0.05602 C -0.25482 0.04607 -0.23894 0.03797 -0.21771 0.03403 C -0.19649 0.03102 -0.17513 0.03496 -0.16107 0.0419 C -0.14857 0.04908 -0.13985 0.05996 -0.13802 0.07292 C -0.13802 0.08611 -0.13985 0.09792 -0.14857 0.10811 C -0.15756 0.11806 -0.15573 0.11991 -0.19128 0.13311 C -0.22305 0.14699 -0.25482 0.14306 -0.27448 0.14398 C -0.29375 0.14398 -0.30964 0.14005 -0.3293 0.13611 C -0.35052 0.13102 -0.36823 0.12199 -0.38047 0.11389 C -0.39284 0.10602 -0.39818 0.09607 -0.40534 0.0801 C -0.41055 0.06389 -0.41055 0.05602 -0.41055 0.04398 C -0.41055 0.03195 -0.41055 0.01991 -0.41055 0.00811 " pathEditMode="relative" rAng="0" ptsTypes="AAAAAAAAAAAAAAAAAAAAAAA">
                                      <p:cBhvr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32" y="847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591 -3.33333E-6 C 0.01107 0.00811 -0.00586 0.01598 -0.01328 0.02593 C -0.0207 0.03704 -0.02448 0.05 -0.02826 0.06297 C -0.0319 0.07593 -0.02826 0.08704 -0.02448 0.09908 C -0.0207 0.10996 -0.01524 0.12199 -0.00208 0.13195 C 0.00911 0.1419 0.02786 0.15 0.04831 0.15602 C 0.06706 0.16204 0.08945 0.16598 0.11185 0.16806 C 0.13424 0.16991 0.1569 0.16991 0.17734 0.16806 C 0.19974 0.16598 0.22031 0.16111 0.23711 0.15301 C 0.25391 0.14607 0.26875 0.13704 0.2763 0.12593 C 0.28581 0.11598 0.28945 0.10209 0.28945 0.09098 C 0.29141 0.0801 0.28945 0.0669 0.27995 0.05602 C 0.2707 0.04607 0.25391 0.03797 0.23151 0.03403 C 0.20911 0.03102 0.18659 0.03496 0.17174 0.0419 C 0.15859 0.04908 0.14935 0.05996 0.14739 0.07292 C 0.14739 0.08611 0.14935 0.09792 0.15859 0.10811 C 0.1681 0.11806 0.16614 0.11991 0.20351 0.13311 C 0.23711 0.14699 0.2707 0.14306 0.29141 0.14398 C 0.31185 0.14398 0.32864 0.14005 0.34935 0.13611 C 0.37174 0.13102 0.39049 0.12199 0.40338 0.11389 C 0.41654 0.10602 0.42213 0.09607 0.42969 0.0801 C 0.43529 0.06389 0.43529 0.05602 0.43529 0.04398 C 0.43529 0.03195 0.43529 0.01991 0.43529 0.00811 " pathEditMode="relative" rAng="0" ptsTypes="AAAAAAAAAAAAAAAAAAAAAAA">
                                      <p:cBhvr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669" y="847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8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8 0.008 0.017 0.016 0.021 0.026 C 0.025 0.037 0.027 0.05 0.029 0.063 C 0.031 0.076 0.029 0.087 0.027 0.099 C 0.025 0.11 0.022 0.122 0.015 0.132 C 0.009 0.142 -0.001 0.15 -0.012 0.156 C -0.022 0.162 -0.034 0.166 -0.046 0.168 C -0.058 0.17 -0.07 0.17 -0.081 0.168 C -0.093 0.166 -0.104 0.161 -0.113 0.153 C -0.122 0.146 -0.13 0.137 -0.134 0.126 C -0.139 0.116 -0.141 0.102 -0.141 0.091 C -0.142 0.08 -0.141 0.067 -0.136 0.056 C -0.131 0.046 -0.122 0.038 -0.11 0.034 C -0.098 0.031 -0.086 0.035 -0.078 0.042 C -0.071 0.049 -0.066 0.06 -0.065 0.073 C -0.065 0.086 -0.066 0.098 -0.071 0.108 C -0.076 0.118 -0.075 0.12 -0.095 0.133 C -0.113 0.147 -0.131 0.143 -0.142 0.144 C -0.153 0.144 -0.162 0.14 -0.173 0.136 C -0.185 0.131 -0.195 0.122 -0.202 0.114 C -0.209 0.106 -0.212 0.096 -0.216 0.08 C -0.219 0.064 -0.219 0.056 -0.219 0.044 C -0.219 0.032 -0.219 0.02 -0.219 0.008 E" pathEditMode="relative" ptsTypes="">
                                      <p:cBhvr>
                                        <p:cTn id="2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8 0.008 -0.017 0.016 -0.021 0.026 C -0.025 0.037 -0.027 0.05 -0.029 0.063 C -0.031 0.076 -0.029 0.087 -0.027 0.099 C -0.025 0.11 -0.022 0.122 -0.015 0.132 C -0.009 0.142 0.001 0.15 0.012 0.156 C 0.022 0.162 0.034 0.166 0.046 0.168 C 0.058 0.17 0.07 0.17 0.081 0.168 C 0.093 0.166 0.104 0.161 0.113 0.153 C 0.122 0.146 0.13 0.137 0.134 0.126 C 0.139 0.116 0.141 0.102 0.141 0.091 C 0.142 0.08 0.141 0.067 0.136 0.056 C 0.131 0.046 0.122 0.038 0.11 0.034 C 0.098 0.031 0.086 0.035 0.078 0.042 C 0.071 0.049 0.066 0.06 0.065 0.073 C 0.065 0.086 0.066 0.098 0.071 0.108 C 0.076 0.118 0.075 0.12 0.095 0.133 C 0.113 0.147 0.131 0.143 0.142 0.144 C 0.153 0.144 0.162 0.14 0.173 0.136 C 0.185 0.131 0.195 0.122 0.202 0.114 C 0.209 0.106 0.212 0.096 0.216 0.08 C 0.219 0.064 0.219 0.056 0.219 0.044 C 0.219 0.032 0.219 0.02 0.219 0.008 E" pathEditMode="relative" ptsTypes="">
                                      <p:cBhvr>
                                        <p:cTn id="3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331 -4.44444E-6 C 0.00912 0.00811 -0.00703 0.01598 -0.01406 0.02593 C -0.02122 0.03704 -0.02474 0.05 -0.02838 0.06297 C -0.0319 0.07593 -0.02838 0.08704 -0.02474 0.09908 C -0.02122 0.10996 -0.01588 0.122 -0.00338 0.13195 C 0.0073 0.1419 0.02513 0.15 0.04467 0.15602 C 0.0625 0.16204 0.08386 0.16598 0.10508 0.16806 C 0.12644 0.16991 0.14805 0.16991 0.16745 0.16806 C 0.18881 0.16598 0.20847 0.16112 0.22448 0.15301 C 0.2405 0.14607 0.25469 0.13704 0.26185 0.12593 C 0.27084 0.11598 0.27435 0.10209 0.27435 0.09098 C 0.27618 0.0801 0.27435 0.0669 0.26537 0.05602 C 0.25651 0.04607 0.2405 0.03797 0.21914 0.03403 C 0.19792 0.03102 0.17631 0.03496 0.16211 0.0419 C 0.14961 0.04908 0.14089 0.05996 0.13894 0.07292 C 0.13894 0.08612 0.14089 0.09792 0.14961 0.10811 C 0.15873 0.11806 0.15677 0.11991 0.19258 0.13311 C 0.22448 0.147 0.25651 0.14306 0.27618 0.14399 C 0.29571 0.14399 0.31172 0.14005 0.33138 0.13612 C 0.35274 0.13102 0.37058 0.122 0.38282 0.11389 C 0.39532 0.10602 0.40065 0.09607 0.40795 0.0801 C 0.41329 0.06389 0.41329 0.05602 0.41329 0.04399 C 0.41329 0.03195 0.41329 0.01991 0.41329 0.00811 " pathEditMode="relative" rAng="0" ptsTypes="AAAAAAAAAAAAAAAAAAAAAAA">
                                      <p:cBhvr>
                                        <p:cTn id="4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36" y="847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8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97 4.07407E-6 C -0.00756 0.0081 0.00807 0.01597 0.01471 0.02592 C 0.02148 0.03703 0.02487 0.05 0.02838 0.06296 C 0.03177 0.07592 0.02838 0.08703 0.02487 0.09907 C 0.02148 0.10995 0.0164 0.12199 0.00442 0.13194 C -0.00573 0.14189 -0.02279 0.15 -0.04141 0.15601 C -0.05847 0.16203 -0.07891 0.16597 -0.09935 0.16805 C -0.11966 0.1699 -0.14037 0.1699 -0.15899 0.16805 C -0.1793 0.16597 -0.19818 0.16111 -0.21341 0.15301 C -0.22878 0.14606 -0.24232 0.13703 -0.24922 0.12592 C -0.25782 0.11597 -0.2612 0.10208 -0.2612 0.09097 C -0.26289 0.08009 -0.2612 0.06689 -0.25248 0.05601 C -0.24401 0.04606 -0.22878 0.03796 -0.20834 0.03402 C -0.18802 0.03101 -0.16732 0.03495 -0.15378 0.04189 C -0.1418 0.04907 -0.13347 0.05995 -0.13164 0.07291 C -0.13164 0.08611 -0.13347 0.09791 -0.1418 0.1081 C -0.15052 0.11805 -0.1487 0.1199 -0.18282 0.1331 C -0.21341 0.14699 -0.24401 0.14305 -0.26289 0.14398 C -0.28151 0.14398 -0.29688 0.14004 -0.31563 0.13611 C -0.33607 0.13101 -0.35313 0.12199 -0.36485 0.11388 C -0.37683 0.10601 -0.38203 0.09606 -0.38881 0.08009 C -0.39388 0.06388 -0.39388 0.05601 -0.39388 0.04398 C -0.39388 0.03194 -0.39388 0.0199 -0.39388 0.0081 " pathEditMode="relative" rAng="0" ptsTypes="AAAAAAAAAAAAAAAAAAAAAAA">
                                      <p:cBhvr>
                                        <p:cTn id="5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07" y="847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8 0.008 -0.017 0.016 -0.021 0.026 C -0.025 0.037 -0.027 0.05 -0.029 0.063 C -0.031 0.076 -0.029 0.087 -0.027 0.099 C -0.025 0.11 -0.022 0.122 -0.015 0.132 C -0.009 0.142 0.001 0.15 0.012 0.156 C 0.022 0.162 0.034 0.166 0.046 0.168 C 0.058 0.17 0.07 0.17 0.081 0.168 C 0.093 0.166 0.104 0.161 0.113 0.153 C 0.122 0.146 0.13 0.137 0.134 0.126 C 0.139 0.116 0.141 0.102 0.141 0.091 C 0.142 0.08 0.141 0.067 0.136 0.056 C 0.131 0.046 0.122 0.038 0.11 0.034 C 0.098 0.031 0.086 0.035 0.078 0.042 C 0.071 0.049 0.066 0.06 0.065 0.073 C 0.065 0.086 0.066 0.098 0.071 0.108 C 0.076 0.118 0.075 0.12 0.095 0.133 C 0.113 0.147 0.131 0.143 0.142 0.144 C 0.153 0.144 0.162 0.14 0.173 0.136 C 0.185 0.131 0.195 0.122 0.202 0.114 C 0.209 0.106 0.212 0.096 0.216 0.08 C 0.219 0.064 0.219 0.056 0.219 0.044 C 0.219 0.032 0.219 0.02 0.219 0.008 E" pathEditMode="relative" ptsTypes="">
                                      <p:cBhvr>
                                        <p:cTn id="6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0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8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8 0.008 0.017 0.016 0.021 0.026 C 0.025 0.037 0.027 0.05 0.029 0.063 C 0.031 0.076 0.029 0.087 0.027 0.099 C 0.025 0.11 0.022 0.122 0.015 0.132 C 0.009 0.142 -0.001 0.15 -0.012 0.156 C -0.022 0.162 -0.034 0.166 -0.046 0.168 C -0.058 0.17 -0.07 0.17 -0.081 0.168 C -0.093 0.166 -0.104 0.161 -0.113 0.153 C -0.122 0.146 -0.13 0.137 -0.134 0.126 C -0.139 0.116 -0.141 0.102 -0.141 0.091 C -0.142 0.08 -0.141 0.067 -0.136 0.056 C -0.131 0.046 -0.122 0.038 -0.11 0.034 C -0.098 0.031 -0.086 0.035 -0.078 0.042 C -0.071 0.049 -0.066 0.06 -0.065 0.073 C -0.065 0.086 -0.066 0.098 -0.071 0.108 C -0.076 0.118 -0.075 0.12 -0.095 0.133 C -0.113 0.147 -0.131 0.143 -0.142 0.144 C -0.153 0.144 -0.162 0.14 -0.173 0.136 C -0.185 0.131 -0.195 0.122 -0.202 0.114 C -0.209 0.106 -0.212 0.096 -0.216 0.08 C -0.219 0.064 -0.219 0.056 -0.219 0.044 C -0.219 0.032 -0.219 0.02 -0.219 0.008 E" pathEditMode="relative" ptsTypes="">
                                      <p:cBhvr>
                                        <p:cTn id="7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елка: вправо 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86D0E4D-CC9E-5BB9-01FA-8B877EB334B6}"/>
              </a:ext>
            </a:extLst>
          </p:cNvPr>
          <p:cNvSpPr/>
          <p:nvPr/>
        </p:nvSpPr>
        <p:spPr>
          <a:xfrm>
            <a:off x="10711543" y="0"/>
            <a:ext cx="1444938" cy="665971"/>
          </a:xfrm>
          <a:prstGeom prst="rightArrow">
            <a:avLst/>
          </a:prstGeom>
          <a:solidFill>
            <a:srgbClr val="7030A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ВПЕРЁД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03361CD-9912-009A-C45B-2DCF8DE5517B}"/>
              </a:ext>
            </a:extLst>
          </p:cNvPr>
          <p:cNvSpPr/>
          <p:nvPr/>
        </p:nvSpPr>
        <p:spPr>
          <a:xfrm>
            <a:off x="3209732" y="1"/>
            <a:ext cx="6074228" cy="54117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ПОДБЕРИ ПАРУ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55423C4-3759-95C8-5582-5BC3687113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8730" y="4805266"/>
            <a:ext cx="1943878" cy="205273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CB7A140-0E53-73F8-BD14-CED14DBBBE2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6940" y="4694853"/>
            <a:ext cx="1558212" cy="216314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E837E38-68AB-8238-CBB8-A5C555B1CD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2603" y="616598"/>
            <a:ext cx="1943878" cy="2230016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B41200E-1CD3-21EA-2E95-5C3A73CED70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4500" y="2405353"/>
            <a:ext cx="1943878" cy="204729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B0A3A257-44A4-0972-6293-F0173683775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0" y="107303"/>
            <a:ext cx="2055844" cy="235598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F28844BF-A8A6-D690-D4E9-1A0B05FFA62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522" y="705239"/>
            <a:ext cx="1791478" cy="2052734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9ACE13B1-F37B-A3D8-01AD-7F67EEE282B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838" y="2752531"/>
            <a:ext cx="1791479" cy="2052734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0ECF39BE-B80B-A313-6EEA-1E345994007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1730" y="3428999"/>
            <a:ext cx="1727200" cy="2387600"/>
          </a:xfrm>
          <a:prstGeom prst="rect">
            <a:avLst/>
          </a:prstGeom>
        </p:spPr>
      </p:pic>
      <p:sp>
        <p:nvSpPr>
          <p:cNvPr id="20" name="Овал 19">
            <a:extLst>
              <a:ext uri="{FF2B5EF4-FFF2-40B4-BE49-F238E27FC236}">
                <a16:creationId xmlns:a16="http://schemas.microsoft.com/office/drawing/2014/main" id="{212C9EDA-71D9-A0CA-BA6B-5A26754A8591}"/>
              </a:ext>
            </a:extLst>
          </p:cNvPr>
          <p:cNvSpPr/>
          <p:nvPr/>
        </p:nvSpPr>
        <p:spPr>
          <a:xfrm>
            <a:off x="5814500" y="1581540"/>
            <a:ext cx="2128962" cy="914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ОТЛИЧНО</a:t>
            </a:r>
          </a:p>
        </p:txBody>
      </p:sp>
    </p:spTree>
    <p:extLst>
      <p:ext uri="{BB962C8B-B14F-4D97-AF65-F5344CB8AC3E}">
        <p14:creationId xmlns:p14="http://schemas.microsoft.com/office/powerpoint/2010/main" val="2027700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65 -0.00139 C -0.01081 -0.06829 -0.1944 -0.12639 -0.44036 -0.13032 C -0.67513 -0.13542 -0.89531 -0.09028 -0.91016 -0.02546 C -0.92813 0.03472 -0.77448 0.09051 -0.5543 0.09468 C -0.3526 0.09768 -0.16146 0.06065 -0.14674 0.00463 C -0.13229 -0.0463 -0.26081 -0.09444 -0.44779 -0.09838 C -0.62005 -0.10139 -0.78164 -0.07037 -0.79271 -0.02338 C -0.80365 0.01852 -0.70091 0.05972 -0.54714 0.06157 C -0.40768 0.06458 -0.27513 0.04051 -0.26419 0.00255 C -0.25703 -0.03148 -0.33385 -0.06435 -0.45534 -0.06644 C -0.56146 -0.06829 -0.66797 -0.05046 -0.67513 -0.0213 C -0.68281 0.0037 -0.62786 0.02755 -0.53932 0.02963 C -0.46628 0.03171 -0.3888 0.0206 -0.38542 0.00069 C -0.37786 -0.01528 -0.40768 -0.03241 -0.46263 -0.03449 C -0.50651 -0.03449 -0.55039 -0.03032 -0.55794 -0.01944 C -0.56146 -0.0125 -0.5543 -0.00532 -0.53216 -0.00232 C -0.52135 -0.00139 -0.51354 -0.00139 -0.50273 -0.00232 " pathEditMode="relative" rAng="0" ptsTypes="AAAAAAAAAAAAAAA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258" y="-166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0 L 0.11732 0 C 0.16992 0 0.2349 -0.06898 0.2349 -0.125 L 0.2349 -0.25 " pathEditMode="relative" rAng="0" ptsTypes="AAAA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45" y="-125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8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81481E-6 C 0.00795 0.00811 0.01706 0.01598 0.02097 0.02593 C 0.025 0.03704 0.02696 0.05 0.02904 0.06297 C 0.03099 0.07593 0.02904 0.08704 0.02696 0.09908 C 0.025 0.10996 0.02201 0.122 0.01498 0.13195 C 0.00899 0.1419 -0.00104 0.15 -0.01198 0.15602 C -0.022 0.16204 -0.03398 0.16598 -0.04596 0.16806 C -0.05794 0.16991 -0.07005 0.16991 -0.08099 0.16806 C -0.09297 0.16598 -0.10403 0.16112 -0.11302 0.15301 C -0.122 0.14607 -0.12995 0.13704 -0.13398 0.12593 C -0.13906 0.11598 -0.14101 0.10209 -0.14101 0.09098 C -0.14205 0.0801 -0.14101 0.0669 -0.13593 0.05602 C -0.13099 0.04607 -0.122 0.03797 -0.11002 0.03403 C -0.09804 0.03102 -0.08593 0.03496 -0.07799 0.0419 C -0.07096 0.04908 -0.06601 0.05996 -0.06497 0.07292 C -0.06497 0.08612 -0.06601 0.09792 -0.07096 0.10811 C -0.07604 0.11806 -0.075 0.11991 -0.09505 0.13311 C -0.11302 0.147 -0.13099 0.14306 -0.14205 0.14399 C -0.15299 0.14399 -0.16198 0.14005 -0.17304 0.13612 C -0.18502 0.13102 -0.19505 0.122 -0.20195 0.11389 C -0.20898 0.10602 -0.21198 0.09607 -0.21601 0.0801 C -0.21901 0.06389 -0.21901 0.05602 -0.21901 0.04399 C -0.21901 0.03195 -0.21901 0.01991 -0.21901 0.00811 " pathEditMode="relative" rAng="0" ptsTypes="AAAAAAAAAAAAAAAAAAAAAAA">
                                      <p:cBhvr>
                                        <p:cTn id="3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66" y="847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683 0.01088 L 0.07683 0.12523 C 0.07683 0.17638 0.19922 0.23958 0.29857 0.23958 L 0.52058 0.23958 " pathEditMode="relative" rAng="0" ptsTypes="AAAA">
                                      <p:cBhvr>
                                        <p:cTn id="5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87" y="1143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77C1A37-7A49-5AAB-C9EC-BCD8A73ADE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AD075DB-46DA-A322-6052-7FECE81036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551715"/>
            <a:ext cx="5803641" cy="1306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57440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Индикатор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Дымчатое стекло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2159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28575" h="41275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631</TotalTime>
  <Words>46</Words>
  <Application>Microsoft Office PowerPoint</Application>
  <PresentationFormat>Широкоэкранный</PresentationFormat>
  <Paragraphs>13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</cp:revision>
  <dcterms:created xsi:type="dcterms:W3CDTF">2023-06-11T12:36:41Z</dcterms:created>
  <dcterms:modified xsi:type="dcterms:W3CDTF">2023-06-12T17:38:50Z</dcterms:modified>
</cp:coreProperties>
</file>