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defPPr/>
            <a:lvl1pPr lvl="0" algn="ctr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t>Образец подзаголовка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AADCAD2A-2784-4E9C-A891-1A9C28C1510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A6154C72-7F0F-4223-ACD5-6072B29E28EE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1A6F2F9B-1033-4295-8243-974F95ECAE3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18EE404D-19D3-4642-87EA-62AEAB4D360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6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400">
                <a:solidFill>
                  <a:schemeClr val="tx1"/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F69EBF86-F06A-475B-B2C8-61D8B3633D2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FBFA5F7B-3CE9-4A9B-A5B9-B5040E0FACF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E5C64ABA-EB83-43F2-BE83-C868DBEAC92E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16" name="Shape 1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104851CA-6BCA-4FCF-B5C2-3DEE3DA55D5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39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39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0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0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A2B3409B-6AF9-4A5D-A56B-E19A159629D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49" cy="4873625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42753E00-DD6A-43A2-9DA0-A0C5A5F7FE3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49" cy="4873625"/>
          </a:xfrm>
          <a:prstGeom prst="rect">
            <a:avLst/>
          </a:prstGeom>
        </p:spPr>
        <p:txBody>
          <a:bodyPr anchor="t"/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r>
              <a:t>Вставка рисунка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2015/5/12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fld id="{9E9333C4-9044-4B20-B2B5-F1279F3E43B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2015/5/12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0E4F2A-5EBD-4669-832D-1C5E41C18699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defPPr/>
      <a:lvl1pPr lvl="0" algn="l">
        <a:lnSpc>
          <a:spcPct val="90000"/>
        </a:lnSpc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228600" lvl="0" indent="-228600" algn="l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1800">
          <a:latin typeface="+mn-lt"/>
          <a:ea typeface="+mn-ea"/>
          <a:cs typeface="+mn-cs"/>
        </a:defRPr>
      </a:lvl1pPr>
      <a:lvl2pPr marL="457200" lvl="1" indent="0" algn="l">
        <a:defRPr sz="1800">
          <a:latin typeface="+mn-lt"/>
          <a:ea typeface="+mn-ea"/>
          <a:cs typeface="+mn-cs"/>
        </a:defRPr>
      </a:lvl2pPr>
      <a:lvl3pPr marL="914400" lvl="2" indent="0" algn="l">
        <a:defRPr sz="1800">
          <a:latin typeface="+mn-lt"/>
          <a:ea typeface="+mn-ea"/>
          <a:cs typeface="+mn-cs"/>
        </a:defRPr>
      </a:lvl3pPr>
      <a:lvl4pPr marL="1371600" lvl="3" indent="0" algn="l">
        <a:defRPr sz="1800">
          <a:latin typeface="+mn-lt"/>
          <a:ea typeface="+mn-ea"/>
          <a:cs typeface="+mn-cs"/>
        </a:defRPr>
      </a:lvl4pPr>
      <a:lvl5pPr marL="1828800" lvl="4" indent="0" algn="l">
        <a:defRPr sz="1800">
          <a:latin typeface="+mn-lt"/>
          <a:ea typeface="+mn-ea"/>
          <a:cs typeface="+mn-cs"/>
        </a:defRPr>
      </a:lvl5pPr>
      <a:lvl6pPr marL="2286000" lvl="5" indent="0" algn="l">
        <a:defRPr sz="1800">
          <a:latin typeface="+mn-lt"/>
          <a:ea typeface="+mn-ea"/>
          <a:cs typeface="+mn-cs"/>
        </a:defRPr>
      </a:lvl6pPr>
      <a:lvl7pPr marL="2743200" lvl="6" indent="0" algn="l">
        <a:defRPr sz="1800">
          <a:latin typeface="+mn-lt"/>
          <a:ea typeface="+mn-ea"/>
          <a:cs typeface="+mn-cs"/>
        </a:defRPr>
      </a:lvl7pPr>
      <a:lvl8pPr marL="3200400" lvl="7" indent="0" algn="l">
        <a:defRPr sz="1800">
          <a:latin typeface="+mn-lt"/>
          <a:ea typeface="+mn-ea"/>
          <a:cs typeface="+mn-cs"/>
        </a:defRPr>
      </a:lvl8pPr>
      <a:lvl9pPr marL="3657600" lvl="8" indent="0" algn="l">
        <a:defRPr sz="1800"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ctr">
              <a:lnSpc>
                <a:spcPct val="90000"/>
              </a:lnSpc>
              <a:buNone/>
            </a:pPr>
            <a:r>
              <a:t>Микробы и микроорганизмы: невидимые соседи</a:t>
            </a:r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marL="0" indent="0" algn="ctr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/>
        </p:nvSpPr>
        <p:spPr>
          <a:xfrm>
            <a:off x="2697600" y="372194"/>
            <a:ext cx="3748801" cy="3962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Микробы под микроскопом</a:t>
            </a:r>
            <a:endParaRPr sz="28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82" name="Picture 8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5026" y="1222026"/>
            <a:ext cx="4413947" cy="44139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538781" y="987425"/>
            <a:ext cx="3149616" cy="1610437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l">
              <a:lnSpc>
                <a:spcPct val="90000"/>
              </a:lnSpc>
              <a:buNone/>
            </a:pPr>
            <a:r>
              <a:t>Полезные микробы - Настоящие волшебники!</a:t>
            </a:r>
          </a:p>
        </p:txBody>
      </p:sp>
      <p:pic>
        <p:nvPicPr>
          <p:cNvPr id="86" name="Picture 86"/>
          <p:cNvPicPr>
            <a:picLocks noGrp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9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38872" y="2109986"/>
            <a:ext cx="3353565" cy="3353565"/>
          </a:xfrm>
          <a:prstGeom prst="rect">
            <a:avLst/>
          </a:prstGeom>
        </p:spPr>
      </p:pic>
      <p:sp>
        <p:nvSpPr>
          <p:cNvPr id="90" name="Shape 90"/>
          <p:cNvSpPr/>
          <p:nvPr/>
        </p:nvSpPr>
        <p:spPr>
          <a:xfrm>
            <a:off x="3094337" y="3023963"/>
            <a:ext cx="2598091" cy="1299045"/>
          </a:xfrm>
          <a:prstGeom prst="rightArrow">
            <a:avLst/>
          </a:prstGeom>
          <a:solidFill>
            <a:srgbClr val="FFFFFF"/>
          </a:solidFill>
          <a:ln w="25400">
            <a:solidFill>
              <a:srgbClr val="666666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2" name="Picture 92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349195" y="1694172"/>
            <a:ext cx="1366505" cy="1438191"/>
          </a:xfrm>
          <a:prstGeom prst="rect">
            <a:avLst/>
          </a:prstGeom>
        </p:spPr>
      </p:pic>
      <p:pic>
        <p:nvPicPr>
          <p:cNvPr id="94" name="Picture 94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68383" y="1831958"/>
            <a:ext cx="2873979" cy="35627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55155" y="2365199"/>
            <a:ext cx="2875043" cy="1913152"/>
          </a:xfrm>
          <a:prstGeom prst="rect">
            <a:avLst/>
          </a:prstGeom>
        </p:spPr>
      </p:pic>
      <p:sp>
        <p:nvSpPr>
          <p:cNvPr id="98" name="Shape 98"/>
          <p:cNvSpPr/>
          <p:nvPr/>
        </p:nvSpPr>
        <p:spPr>
          <a:xfrm>
            <a:off x="3635003" y="2867706"/>
            <a:ext cx="2598091" cy="1299045"/>
          </a:xfrm>
          <a:prstGeom prst="rightArrow">
            <a:avLst/>
          </a:prstGeom>
          <a:solidFill>
            <a:srgbClr val="FFFFFF"/>
          </a:solidFill>
          <a:ln w="25400">
            <a:solidFill>
              <a:srgbClr val="666666"/>
            </a:solidFill>
            <a:prstDash val="solid"/>
          </a:ln>
        </p:spPr>
        <p:txBody>
          <a:bodyPr lIns="91440" tIns="45720" rIns="91440" bIns="45720" anchor="ctr"/>
          <a:lstStyle>
            <a:defPPr/>
            <a:lvl1pPr marL="0" lvl="0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endParaRPr/>
          </a:p>
        </p:txBody>
      </p:sp>
      <p:pic>
        <p:nvPicPr>
          <p:cNvPr id="100" name="Picture 10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888748" y="1501817"/>
            <a:ext cx="1366505" cy="1438192"/>
          </a:xfrm>
          <a:prstGeom prst="rect">
            <a:avLst/>
          </a:prstGeom>
        </p:spPr>
      </p:pic>
      <p:pic>
        <p:nvPicPr>
          <p:cNvPr id="102" name="Picture 102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373722" y="2530262"/>
            <a:ext cx="2698370" cy="17974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l">
              <a:lnSpc>
                <a:spcPct val="90000"/>
              </a:lnSpc>
              <a:buNone/>
            </a:pPr>
            <a:r>
              <a:t>Вредные микробы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marL="0" indent="0" algn="l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r>
              <a:t>Вредные микробы не помогают человеку, а наоборот - причиняют ему вред!</a:t>
            </a:r>
          </a:p>
        </p:txBody>
      </p:sp>
      <p:pic>
        <p:nvPicPr>
          <p:cNvPr id="107" name="Picture 107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146878" y="1222026"/>
            <a:ext cx="4413948" cy="44139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110"/>
          <p:cNvPicPr>
            <a:picLocks noGrp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111" name="Shape 111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marL="0" indent="0" algn="l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r>
              <a:t>Попадая в организм человека, они вызывают различные болезни.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0</TotalTime>
  <Words>40</Words>
  <Application>Microsoft Office PowerPoint</Application>
  <DocSecurity>0</DocSecurity>
  <PresentationFormat>Экран (4:3)</PresentationFormat>
  <Paragraphs>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Микробы и микроорганизмы: невидимые соседи</vt:lpstr>
      <vt:lpstr>Презентация PowerPoint</vt:lpstr>
      <vt:lpstr>Полезные микробы - Настоящие волшебники!</vt:lpstr>
      <vt:lpstr>Презентация PowerPoint</vt:lpstr>
      <vt:lpstr>Презентация PowerPoint</vt:lpstr>
      <vt:lpstr>Вредные микробы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Микробы и микроорганизмы: невидимые соседи</dc:title>
  <dc:creator>VOX-DEI</dc:creator>
  <cp:lastModifiedBy>VOX-DEI</cp:lastModifiedBy>
  <cp:revision>1</cp:revision>
  <dcterms:created xsi:type="dcterms:W3CDTF">2015-05-11T21:36:16Z</dcterms:created>
  <dcterms:modified xsi:type="dcterms:W3CDTF">2026-06-09T06:56:32Z</dcterms:modified>
</cp:coreProperties>
</file>