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9" r:id="rId3"/>
    <p:sldId id="259" r:id="rId4"/>
    <p:sldId id="270" r:id="rId5"/>
    <p:sldId id="271" r:id="rId6"/>
    <p:sldId id="264" r:id="rId7"/>
    <p:sldId id="272" r:id="rId8"/>
    <p:sldId id="273" r:id="rId9"/>
    <p:sldId id="274" r:id="rId10"/>
    <p:sldId id="278" r:id="rId11"/>
    <p:sldId id="275" r:id="rId12"/>
    <p:sldId id="276" r:id="rId13"/>
    <p:sldId id="277" r:id="rId14"/>
    <p:sldId id="279" r:id="rId15"/>
    <p:sldId id="280" r:id="rId16"/>
    <p:sldId id="267" r:id="rId17"/>
    <p:sldId id="282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Победа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50000" contrast="-38000"/>
          </a:blip>
          <a:srcRect/>
          <a:stretch>
            <a:fillRect/>
          </a:stretch>
        </p:blipFill>
        <p:spPr>
          <a:xfrm>
            <a:off x="-780317" y="0"/>
            <a:ext cx="9924317" cy="6858000"/>
          </a:xfrm>
          <a:noFill/>
          <a:ln/>
        </p:spPr>
      </p:pic>
      <p:pic>
        <p:nvPicPr>
          <p:cNvPr id="5" name="Рисунок 4" descr="C:\Users\школа№4\Desktop\9 мая\23-___~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24107">
            <a:off x="386637" y="-612428"/>
            <a:ext cx="3012875" cy="4072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57224" y="2786058"/>
            <a:ext cx="782457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Фестиваль</a:t>
            </a:r>
            <a:endParaRPr lang="ru-RU" sz="4400" dirty="0" smtClean="0">
              <a:latin typeface="Arial" pitchFamily="34" charset="0"/>
              <a:ea typeface="BatangChe" pitchFamily="49" charset="-127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военно-патриотической песни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BatangChe" pitchFamily="49" charset="-127"/>
                <a:cs typeface="Times New Roman" pitchFamily="18" charset="0"/>
              </a:rPr>
              <a:t>«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Виктория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BatangChe" pitchFamily="49" charset="-127"/>
                <a:cs typeface="Times New Roman" pitchFamily="18" charset="0"/>
              </a:rPr>
              <a:t>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D:\Надежда Анатольевна\ВИКТОРИЯ\кадры ВОВ\05201110pobedapobeda_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00" y="0"/>
            <a:ext cx="1034612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D:\Надежда Анатольевна\ВИКТОРИЯ\кадры ВОВ\4504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9968" y="0"/>
            <a:ext cx="992675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D:\Надежда Анатольевна\ВИКТОРИЯ\кадры ВОВ\7bb1de791b87eb4f8c7973b9b67ef11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6317" y="332656"/>
            <a:ext cx="9440317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D:\Надежда Анатольевна\ВИКТОРИЯ\кадры ВОВ\med_gallery_6_206_1855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2256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D:\Надежда Анатольевна\ВИКТОРИЯ\кадры ВОВ\Ynb5oQC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6462" y="332656"/>
            <a:ext cx="9240462" cy="623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D:\Надежда Анатольевна\ВИКТОРИЯ\кадры ВОВ\post-12457064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-222123"/>
            <a:ext cx="5184576" cy="7080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школа№4\Desktop\9мая\Подвигу жить всегда устный журнал\podvigu_jit_v_vekah_video_foto\parad_pobed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6727" r="481" b="6192"/>
          <a:stretch>
            <a:fillRect/>
          </a:stretch>
        </p:blipFill>
        <p:spPr bwMode="auto">
          <a:xfrm>
            <a:off x="1" y="428603"/>
            <a:ext cx="9144000" cy="6000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D:\Надежда Анатольевна\ВИКТОРИЯ\кадры ВОВ\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9134" y="0"/>
            <a:ext cx="987777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Победа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50000" contrast="-38000"/>
          </a:blip>
          <a:srcRect/>
          <a:stretch>
            <a:fillRect/>
          </a:stretch>
        </p:blipFill>
        <p:spPr>
          <a:xfrm>
            <a:off x="-780317" y="0"/>
            <a:ext cx="9924317" cy="6858000"/>
          </a:xfrm>
          <a:noFill/>
          <a:ln/>
        </p:spPr>
      </p:pic>
      <p:pic>
        <p:nvPicPr>
          <p:cNvPr id="5" name="Рисунок 4" descr="C:\Users\школа№4\Desktop\9 мая\23-___~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24107">
            <a:off x="386637" y="-612428"/>
            <a:ext cx="3012875" cy="40725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857224" y="2786058"/>
            <a:ext cx="782457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Фестиваль</a:t>
            </a:r>
            <a:endParaRPr lang="ru-RU" sz="4400" dirty="0" smtClean="0">
              <a:latin typeface="Arial" pitchFamily="34" charset="0"/>
              <a:ea typeface="BatangChe" pitchFamily="49" charset="-127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военно-патриотической песни</a:t>
            </a:r>
            <a:r>
              <a:rPr kumimoji="0" lang="ru-RU" sz="44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BatangChe" pitchFamily="49" charset="-127"/>
                <a:cs typeface="Times New Roman" pitchFamily="18" charset="0"/>
              </a:rPr>
              <a:t>«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" pitchFamily="34" charset="0"/>
                <a:ea typeface="BatangChe" pitchFamily="49" charset="-127"/>
                <a:cs typeface="Times New Roman" pitchFamily="18" charset="0"/>
              </a:rPr>
              <a:t>Виктория</a:t>
            </a:r>
            <a:r>
              <a:rPr kumimoji="0" lang="ru-RU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BatangChe" pitchFamily="49" charset="-127"/>
                <a:cs typeface="Times New Roman" pitchFamily="18" charset="0"/>
              </a:rPr>
              <a:t>»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Надежда Анатольевна\ВИКТОРИЯ\кадры ВОВ\e50912cf78d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90750" y="188640"/>
            <a:ext cx="9534750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Россия за нам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220742" y="188640"/>
            <a:ext cx="9364742" cy="64087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Надежда Анатольевна\ВИКТОРИЯ\кадры ВОВ\20130620-190623-6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9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Надежда Анатольевна\ВИКТОРИЯ\кадры ВОВ\full_voyna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260648"/>
            <a:ext cx="9471003" cy="6408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В атаку 194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-175584" y="0"/>
            <a:ext cx="9357501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Надежда Анатольевна\ВИКТОРИЯ\кадры ВОВ\4431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226663" cy="6141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D:\Надежда Анатольевна\ВИКТОРИЯ\кадры ВОВ\pobeda_4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38037" y="0"/>
            <a:ext cx="95820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Надежда Анатольевна\ВИКТОРИЯ\кадры ВОВ\1336675217_velikaya-0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404664"/>
            <a:ext cx="10450754" cy="68676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12</Words>
  <Application>Microsoft Office PowerPoint</Application>
  <PresentationFormat>Экран (4:3)</PresentationFormat>
  <Paragraphs>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школа№4</dc:creator>
  <cp:lastModifiedBy>школа№4</cp:lastModifiedBy>
  <cp:revision>10</cp:revision>
  <dcterms:created xsi:type="dcterms:W3CDTF">2013-04-23T05:48:46Z</dcterms:created>
  <dcterms:modified xsi:type="dcterms:W3CDTF">2014-03-03T13:15:25Z</dcterms:modified>
</cp:coreProperties>
</file>