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357166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пос.Искателей»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1571612"/>
            <a:ext cx="585791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План-конспект урока по физической культуре»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Игра-соревнование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«Олимпийские игры»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38" y="5143512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Учитель: Головко Лариса Ивановна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высшая категория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24.JPG"/>
          <p:cNvPicPr>
            <a:picLocks noChangeAspect="1"/>
          </p:cNvPicPr>
          <p:nvPr/>
        </p:nvPicPr>
        <p:blipFill>
          <a:blip r:embed="rId2" cstate="print"/>
          <a:srcRect l="32031" t="13672" r="33594" b="24219"/>
          <a:stretch>
            <a:fillRect/>
          </a:stretch>
        </p:blipFill>
        <p:spPr>
          <a:xfrm>
            <a:off x="642910" y="285728"/>
            <a:ext cx="3143272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26.JPG"/>
          <p:cNvPicPr>
            <a:picLocks noChangeAspect="1"/>
          </p:cNvPicPr>
          <p:nvPr/>
        </p:nvPicPr>
        <p:blipFill>
          <a:blip r:embed="rId3" cstate="print"/>
          <a:srcRect l="13636" t="6364" r="909" b="7727"/>
          <a:stretch>
            <a:fillRect/>
          </a:stretch>
        </p:blipFill>
        <p:spPr>
          <a:xfrm>
            <a:off x="3286116" y="3214686"/>
            <a:ext cx="5143536" cy="3447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G_3025.JPG"/>
          <p:cNvPicPr>
            <a:picLocks noChangeAspect="1"/>
          </p:cNvPicPr>
          <p:nvPr/>
        </p:nvPicPr>
        <p:blipFill>
          <a:blip r:embed="rId4" cstate="print"/>
          <a:srcRect l="24219" t="3125" r="16406" b="3125"/>
          <a:stretch>
            <a:fillRect/>
          </a:stretch>
        </p:blipFill>
        <p:spPr>
          <a:xfrm>
            <a:off x="5072066" y="214290"/>
            <a:ext cx="2782510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27.JPG"/>
          <p:cNvPicPr>
            <a:picLocks noChangeAspect="1"/>
          </p:cNvPicPr>
          <p:nvPr/>
        </p:nvPicPr>
        <p:blipFill>
          <a:blip r:embed="rId2" cstate="print"/>
          <a:srcRect l="25000" r="26562" b="11328"/>
          <a:stretch>
            <a:fillRect/>
          </a:stretch>
        </p:blipFill>
        <p:spPr>
          <a:xfrm>
            <a:off x="500034" y="95248"/>
            <a:ext cx="4429156" cy="5405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28.JPG"/>
          <p:cNvPicPr>
            <a:picLocks noChangeAspect="1"/>
          </p:cNvPicPr>
          <p:nvPr/>
        </p:nvPicPr>
        <p:blipFill>
          <a:blip r:embed="rId3" cstate="print"/>
          <a:srcRect l="22656" r="32031" b="12500"/>
          <a:stretch>
            <a:fillRect/>
          </a:stretch>
        </p:blipFill>
        <p:spPr>
          <a:xfrm>
            <a:off x="4786314" y="1357298"/>
            <a:ext cx="4143404" cy="5334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036.JPG"/>
          <p:cNvPicPr>
            <a:picLocks noChangeAspect="1"/>
          </p:cNvPicPr>
          <p:nvPr/>
        </p:nvPicPr>
        <p:blipFill>
          <a:blip r:embed="rId2" cstate="print"/>
          <a:srcRect l="13281" t="13671" r="2343" b="8984"/>
          <a:stretch>
            <a:fillRect/>
          </a:stretch>
        </p:blipFill>
        <p:spPr>
          <a:xfrm>
            <a:off x="3000364" y="3278162"/>
            <a:ext cx="5857916" cy="3579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 descr="IMG_3029.JPG"/>
          <p:cNvPicPr>
            <a:picLocks noChangeAspect="1"/>
          </p:cNvPicPr>
          <p:nvPr/>
        </p:nvPicPr>
        <p:blipFill>
          <a:blip r:embed="rId3" cstate="print"/>
          <a:srcRect l="11718" t="4297" r="21094" b="6640"/>
          <a:stretch>
            <a:fillRect/>
          </a:stretch>
        </p:blipFill>
        <p:spPr>
          <a:xfrm>
            <a:off x="214282" y="214290"/>
            <a:ext cx="4203562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G_3034.JPG"/>
          <p:cNvPicPr>
            <a:picLocks noChangeAspect="1"/>
          </p:cNvPicPr>
          <p:nvPr/>
        </p:nvPicPr>
        <p:blipFill>
          <a:blip r:embed="rId4" cstate="print"/>
          <a:srcRect l="14843" t="17187" r="25000" b="781"/>
          <a:stretch>
            <a:fillRect/>
          </a:stretch>
        </p:blipFill>
        <p:spPr>
          <a:xfrm>
            <a:off x="4929190" y="285728"/>
            <a:ext cx="3457599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571744"/>
            <a:ext cx="6143636" cy="4095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 descr="IMG_3040.JPG"/>
          <p:cNvPicPr>
            <a:picLocks noChangeAspect="1"/>
          </p:cNvPicPr>
          <p:nvPr/>
        </p:nvPicPr>
        <p:blipFill>
          <a:blip r:embed="rId3" cstate="print"/>
          <a:srcRect l="19531" t="10156" r="12500" b="16015"/>
          <a:stretch>
            <a:fillRect/>
          </a:stretch>
        </p:blipFill>
        <p:spPr>
          <a:xfrm>
            <a:off x="214282" y="214290"/>
            <a:ext cx="4833971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41.JPG"/>
          <p:cNvPicPr>
            <a:picLocks noChangeAspect="1"/>
          </p:cNvPicPr>
          <p:nvPr/>
        </p:nvPicPr>
        <p:blipFill>
          <a:blip r:embed="rId2" cstate="print"/>
          <a:srcRect l="27933" b="1676"/>
          <a:stretch>
            <a:fillRect/>
          </a:stretch>
        </p:blipFill>
        <p:spPr>
          <a:xfrm>
            <a:off x="428596" y="214290"/>
            <a:ext cx="4607751" cy="4191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44.JPG"/>
          <p:cNvPicPr>
            <a:picLocks noChangeAspect="1"/>
          </p:cNvPicPr>
          <p:nvPr/>
        </p:nvPicPr>
        <p:blipFill>
          <a:blip r:embed="rId3" cstate="print"/>
          <a:srcRect l="17968" t="19531" r="36719" b="30078"/>
          <a:stretch>
            <a:fillRect/>
          </a:stretch>
        </p:blipFill>
        <p:spPr>
          <a:xfrm>
            <a:off x="4000496" y="2786058"/>
            <a:ext cx="4721553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59.JPG"/>
          <p:cNvPicPr>
            <a:picLocks noChangeAspect="1"/>
          </p:cNvPicPr>
          <p:nvPr/>
        </p:nvPicPr>
        <p:blipFill>
          <a:blip r:embed="rId2" cstate="print"/>
          <a:srcRect l="29687" t="781" r="7812" b="3125"/>
          <a:stretch>
            <a:fillRect/>
          </a:stretch>
        </p:blipFill>
        <p:spPr>
          <a:xfrm>
            <a:off x="0" y="0"/>
            <a:ext cx="5715040" cy="5857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43.JPG"/>
          <p:cNvPicPr>
            <a:picLocks noChangeAspect="1"/>
          </p:cNvPicPr>
          <p:nvPr/>
        </p:nvPicPr>
        <p:blipFill>
          <a:blip r:embed="rId3" cstate="print"/>
          <a:srcRect l="12500" t="14843" r="12500" b="14844"/>
          <a:stretch>
            <a:fillRect/>
          </a:stretch>
        </p:blipFill>
        <p:spPr>
          <a:xfrm rot="16200000">
            <a:off x="4214830" y="2214550"/>
            <a:ext cx="5715000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52.JPG"/>
          <p:cNvPicPr>
            <a:picLocks noChangeAspect="1"/>
          </p:cNvPicPr>
          <p:nvPr/>
        </p:nvPicPr>
        <p:blipFill>
          <a:blip r:embed="rId2" cstate="print"/>
          <a:srcRect l="25781" t="4297" r="30469" b="21875"/>
          <a:stretch>
            <a:fillRect/>
          </a:stretch>
        </p:blipFill>
        <p:spPr>
          <a:xfrm>
            <a:off x="285720" y="214289"/>
            <a:ext cx="4214842" cy="4741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48.JPG"/>
          <p:cNvPicPr>
            <a:picLocks noChangeAspect="1"/>
          </p:cNvPicPr>
          <p:nvPr/>
        </p:nvPicPr>
        <p:blipFill>
          <a:blip r:embed="rId3" cstate="print"/>
          <a:srcRect l="28906" t="8203" r="23437" b="32422"/>
          <a:stretch>
            <a:fillRect/>
          </a:stretch>
        </p:blipFill>
        <p:spPr>
          <a:xfrm>
            <a:off x="4156530" y="2571744"/>
            <a:ext cx="4701750" cy="3905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0009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Заключительная часть.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славно потрудились, работали дружно и умело. Пришла пора отдохнуть. Учащиеся садятся на скамейки (пол). Они закрывают глаза. Звучит музыка Б.Гребенщекова «Город золотой». В это время звучат слова учителя: «Представьте себе красивый город. В нем много ярких необычных домов. В городе много солнца и света. Много радостных людей. Вокруг много цветов и улыбок».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Подведение итогов урока.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IMG_3072.JPG"/>
          <p:cNvPicPr>
            <a:picLocks noChangeAspect="1"/>
          </p:cNvPicPr>
          <p:nvPr/>
        </p:nvPicPr>
        <p:blipFill>
          <a:blip r:embed="rId2" cstate="print"/>
          <a:srcRect t="12658" r="1265"/>
          <a:stretch>
            <a:fillRect/>
          </a:stretch>
        </p:blipFill>
        <p:spPr>
          <a:xfrm>
            <a:off x="1571604" y="3357586"/>
            <a:ext cx="5572164" cy="3286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285728"/>
            <a:ext cx="9001188" cy="6000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8429652" cy="5619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714356"/>
            <a:ext cx="65722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Разучить комплекс О.Р.У. с воздушными шарами под музыкальное сопровождение.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развитию физических качеств: скоростно-силовых, координационных, гибкости.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Приобретение соревновательной практики.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3071810"/>
            <a:ext cx="664373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Инвентарь: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воздушные шары по количеству учащихся (20 штук), магнитофон, «городки» (кольца) – 20 штук, счетные палочки – 40 штук, гимнастические маты – 4 штуки, кубики – 3 комплекта, жетоны (монеты) – 20 штук, 2 скакалки (короткие), 2 гимнастические скамейки, 2 гимнастические палки, 2 маленьких мяча (для метания), 1 обруч, 2 набивных мяча, карточки с заданиями.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357166"/>
            <a:ext cx="728667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Викторина «Олимпийские игры»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Где зародились Олимпийские игры? (Древняя Греция)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часто проводятся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Олимпийские игры?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(каждые четыре года)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Какой девиз Олимпийских игр? (Быстрее, Выше, Сильнее)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символизирует пять Олимпийских колец? (пять континентов: Африка, Северная Америка, Южная Америка, Евразия, Австралия)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Каков один из главных ритуалов на торжественной церемонии открытия Олимпийских игр? (Зажжение Олимпийского огня)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каком году и где проходили Олимпийские игры в нашей стране? (В 1980 году в Москве)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Какой талисман был у Олимпийских игр в Москве? (Олимпийский мишка)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Какое грандиозное событие проходило в нашей стране 7 февраля и где? (Олимпийские игры в г.Сочи)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643050"/>
            <a:ext cx="7500990" cy="221457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Chevro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Спасибо за внимание!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00496" y="28572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Ход урока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1285860"/>
            <a:ext cx="70009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Подготовительная часть.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Построение. Сообщение задач урока. Разучить комплекс О.Р.У. с воздушными шарами под музыкальное сопровождение.</a:t>
            </a:r>
          </a:p>
          <a:p>
            <a:endParaRPr lang="ru-RU" dirty="0"/>
          </a:p>
        </p:txBody>
      </p:sp>
      <p:pic>
        <p:nvPicPr>
          <p:cNvPr id="5" name="Рисунок 4" descr="IMG_2999.JPG"/>
          <p:cNvPicPr>
            <a:picLocks noChangeAspect="1"/>
          </p:cNvPicPr>
          <p:nvPr/>
        </p:nvPicPr>
        <p:blipFill>
          <a:blip r:embed="rId2" cstate="print"/>
          <a:srcRect l="5468" t="19531" r="8593" b="19531"/>
          <a:stretch>
            <a:fillRect/>
          </a:stretch>
        </p:blipFill>
        <p:spPr>
          <a:xfrm>
            <a:off x="857224" y="2500306"/>
            <a:ext cx="7858180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004.JPG"/>
          <p:cNvPicPr>
            <a:picLocks noChangeAspect="1"/>
          </p:cNvPicPr>
          <p:nvPr/>
        </p:nvPicPr>
        <p:blipFill>
          <a:blip r:embed="rId2" cstate="print"/>
          <a:srcRect l="14062" t="11328" b="4297"/>
          <a:stretch>
            <a:fillRect/>
          </a:stretch>
        </p:blipFill>
        <p:spPr>
          <a:xfrm>
            <a:off x="285720" y="1357298"/>
            <a:ext cx="7858148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 descr="IMG_3002.JPG"/>
          <p:cNvPicPr>
            <a:picLocks noChangeAspect="1"/>
          </p:cNvPicPr>
          <p:nvPr/>
        </p:nvPicPr>
        <p:blipFill>
          <a:blip r:embed="rId3" cstate="print"/>
          <a:srcRect r="35195" b="1117"/>
          <a:stretch>
            <a:fillRect/>
          </a:stretch>
        </p:blipFill>
        <p:spPr>
          <a:xfrm>
            <a:off x="4786314" y="214290"/>
            <a:ext cx="4143404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06.JPG"/>
          <p:cNvPicPr>
            <a:picLocks noChangeAspect="1"/>
          </p:cNvPicPr>
          <p:nvPr/>
        </p:nvPicPr>
        <p:blipFill>
          <a:blip r:embed="rId2" cstate="print"/>
          <a:srcRect l="22656" b="781"/>
          <a:stretch>
            <a:fillRect/>
          </a:stretch>
        </p:blipFill>
        <p:spPr>
          <a:xfrm>
            <a:off x="500034" y="285728"/>
            <a:ext cx="4643438" cy="3971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07.JPG"/>
          <p:cNvPicPr>
            <a:picLocks noChangeAspect="1"/>
          </p:cNvPicPr>
          <p:nvPr/>
        </p:nvPicPr>
        <p:blipFill>
          <a:blip r:embed="rId3" cstate="print"/>
          <a:srcRect l="28125" r="29687" b="781"/>
          <a:stretch>
            <a:fillRect/>
          </a:stretch>
        </p:blipFill>
        <p:spPr>
          <a:xfrm>
            <a:off x="5072066" y="642918"/>
            <a:ext cx="3857652" cy="6048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09.JPG"/>
          <p:cNvPicPr>
            <a:picLocks noChangeAspect="1"/>
          </p:cNvPicPr>
          <p:nvPr/>
        </p:nvPicPr>
        <p:blipFill>
          <a:blip r:embed="rId2" cstate="print"/>
          <a:srcRect l="12500" t="25391" r="14844" b="7812"/>
          <a:stretch>
            <a:fillRect/>
          </a:stretch>
        </p:blipFill>
        <p:spPr>
          <a:xfrm>
            <a:off x="142844" y="142852"/>
            <a:ext cx="6643734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MG_3018.JPG"/>
          <p:cNvPicPr>
            <a:picLocks noChangeAspect="1"/>
          </p:cNvPicPr>
          <p:nvPr/>
        </p:nvPicPr>
        <p:blipFill>
          <a:blip r:embed="rId3" cstate="print"/>
          <a:srcRect l="14844" r="35156" b="1953"/>
          <a:stretch>
            <a:fillRect/>
          </a:stretch>
        </p:blipFill>
        <p:spPr>
          <a:xfrm>
            <a:off x="4357686" y="642918"/>
            <a:ext cx="4572032" cy="5976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642918"/>
            <a:ext cx="70009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Основная часть.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соревнование – «Олимпийские игры».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Разделить класс на две команды. Станции – по количеству участников в команде. Участники выполняют задание, которое указано на карточке на каждой станции. Работа на станции, после чего переход к другой станции. Ученики соревнуются в паре на протяжении всего круга. Пары подбираются по расчёту. Ученики расходятся по  станциям и начинают соревноваться.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IMG_3021.JPG"/>
          <p:cNvPicPr>
            <a:picLocks noChangeAspect="1"/>
          </p:cNvPicPr>
          <p:nvPr/>
        </p:nvPicPr>
        <p:blipFill>
          <a:blip r:embed="rId2" cstate="print"/>
          <a:srcRect l="7497" t="31641" r="5468" b="30078"/>
          <a:stretch>
            <a:fillRect/>
          </a:stretch>
        </p:blipFill>
        <p:spPr>
          <a:xfrm>
            <a:off x="71406" y="3786190"/>
            <a:ext cx="9014264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022.JPG"/>
          <p:cNvPicPr>
            <a:picLocks noChangeAspect="1"/>
          </p:cNvPicPr>
          <p:nvPr/>
        </p:nvPicPr>
        <p:blipFill>
          <a:blip r:embed="rId2" cstate="print"/>
          <a:srcRect l="17187" t="18360" r="21094" b="7812"/>
          <a:stretch>
            <a:fillRect/>
          </a:stretch>
        </p:blipFill>
        <p:spPr>
          <a:xfrm>
            <a:off x="214282" y="214290"/>
            <a:ext cx="5285278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3023.JPG"/>
          <p:cNvPicPr>
            <a:picLocks noChangeAspect="1"/>
          </p:cNvPicPr>
          <p:nvPr/>
        </p:nvPicPr>
        <p:blipFill>
          <a:blip r:embed="rId3" cstate="print"/>
          <a:srcRect l="20312" t="10156" r="19531" b="7812"/>
          <a:stretch>
            <a:fillRect/>
          </a:stretch>
        </p:blipFill>
        <p:spPr>
          <a:xfrm>
            <a:off x="3929058" y="2221048"/>
            <a:ext cx="4786346" cy="4351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74</TotalTime>
  <Words>438</Words>
  <PresentationFormat>Экран (4:3)</PresentationFormat>
  <Paragraphs>38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9</cp:revision>
  <dcterms:modified xsi:type="dcterms:W3CDTF">2014-04-21T06:43:28Z</dcterms:modified>
</cp:coreProperties>
</file>