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8" r:id="rId4"/>
    <p:sldId id="269" r:id="rId5"/>
    <p:sldId id="260" r:id="rId6"/>
    <p:sldId id="267" r:id="rId7"/>
    <p:sldId id="258" r:id="rId8"/>
    <p:sldId id="261" r:id="rId9"/>
    <p:sldId id="259" r:id="rId10"/>
    <p:sldId id="272" r:id="rId11"/>
    <p:sldId id="262" r:id="rId12"/>
    <p:sldId id="266" r:id="rId13"/>
    <p:sldId id="265" r:id="rId14"/>
    <p:sldId id="263" r:id="rId15"/>
    <p:sldId id="271" r:id="rId16"/>
    <p:sldId id="274" r:id="rId17"/>
    <p:sldId id="270" r:id="rId18"/>
    <p:sldId id="275" r:id="rId19"/>
    <p:sldId id="27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3/26/2015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7BB6B-EE1B-48FB-8575-0D55C373DE88}" type="datetimeFigureOut">
              <a:rPr lang="en-US" smtClean="0"/>
              <a:pPr/>
              <a:t>3/26/2015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85728"/>
            <a:ext cx="7000892" cy="1184297"/>
          </a:xfrm>
        </p:spPr>
        <p:txBody>
          <a:bodyPr>
            <a:normAutofit fontScale="90000"/>
          </a:bodyPr>
          <a:lstStyle/>
          <a:p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 профессионального мастерства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214282" y="1571612"/>
            <a:ext cx="8643998" cy="14465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Лучший техник-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02941" y="3357562"/>
            <a:ext cx="671369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программист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7365"/>
            <a:ext cx="7772400" cy="1743086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00B050"/>
                </a:solidFill>
              </a:rPr>
              <a:t>Попробуй угадай</a:t>
            </a:r>
            <a:endParaRPr lang="ru-RU" sz="8800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428604"/>
            <a:ext cx="45005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«Синонимы»</a:t>
            </a:r>
            <a:endParaRPr lang="ru-RU" sz="44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l="35889" t="52929" r="23828" b="20264"/>
          <a:stretch>
            <a:fillRect/>
          </a:stretch>
        </p:blipFill>
        <p:spPr bwMode="auto">
          <a:xfrm>
            <a:off x="428595" y="1857364"/>
            <a:ext cx="8731311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00034" y="214290"/>
            <a:ext cx="45005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  <a:endParaRPr lang="ru-RU" sz="44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" name="Рисунок 14"/>
          <p:cNvPicPr/>
          <p:nvPr/>
        </p:nvPicPr>
        <p:blipFill>
          <a:blip r:embed="rId4" cstate="email"/>
          <a:srcRect t="66322" b="8287"/>
          <a:stretch>
            <a:fillRect/>
          </a:stretch>
        </p:blipFill>
        <p:spPr bwMode="auto">
          <a:xfrm>
            <a:off x="3000364" y="3929066"/>
            <a:ext cx="578647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4" cstate="email"/>
          <a:srcRect l="6889" t="33436" r="5852" b="39360"/>
          <a:stretch>
            <a:fillRect/>
          </a:stretch>
        </p:blipFill>
        <p:spPr bwMode="auto">
          <a:xfrm>
            <a:off x="857224" y="1142984"/>
            <a:ext cx="528641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3286124"/>
            <a:ext cx="5472106" cy="17526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винчестер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00034" y="214290"/>
            <a:ext cx="45005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  <a:endParaRPr lang="ru-RU" sz="44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4" cstate="email"/>
          <a:srcRect t="66322" b="8287"/>
          <a:stretch>
            <a:fillRect/>
          </a:stretch>
        </p:blipFill>
        <p:spPr bwMode="auto">
          <a:xfrm>
            <a:off x="3000364" y="3929066"/>
            <a:ext cx="578647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4" cstate="email"/>
          <a:srcRect l="6889" t="33436" r="5852" b="39360"/>
          <a:stretch>
            <a:fillRect/>
          </a:stretch>
        </p:blipFill>
        <p:spPr bwMode="auto">
          <a:xfrm>
            <a:off x="857224" y="1142984"/>
            <a:ext cx="528641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одзаголовок 2"/>
          <p:cNvSpPr txBox="1">
            <a:spLocks/>
          </p:cNvSpPr>
          <p:nvPr/>
        </p:nvSpPr>
        <p:spPr>
          <a:xfrm>
            <a:off x="3929058" y="5981700"/>
            <a:ext cx="5472106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ноутбук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428604"/>
            <a:ext cx="45005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«Синонимы»</a:t>
            </a:r>
            <a:endParaRPr lang="ru-RU" sz="44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 l="36621" t="50781" r="23095" b="21875"/>
          <a:stretch>
            <a:fillRect/>
          </a:stretch>
        </p:blipFill>
        <p:spPr bwMode="auto">
          <a:xfrm>
            <a:off x="500034" y="1714488"/>
            <a:ext cx="8419479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7365"/>
            <a:ext cx="7772400" cy="1743086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00B050"/>
                </a:solidFill>
              </a:rPr>
              <a:t>Поиск информации в Интернете</a:t>
            </a:r>
            <a:endParaRPr lang="ru-RU" sz="8800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7365"/>
            <a:ext cx="7772400" cy="1743086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00B050"/>
                </a:solidFill>
              </a:rPr>
              <a:t>Музыкальный </a:t>
            </a:r>
            <a:r>
              <a:rPr lang="ru-RU" sz="8800" dirty="0" err="1" smtClean="0">
                <a:solidFill>
                  <a:srgbClr val="00B050"/>
                </a:solidFill>
              </a:rPr>
              <a:t>микс</a:t>
            </a:r>
            <a:endParaRPr lang="ru-RU" sz="8800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214422"/>
            <a:ext cx="3386134" cy="2814657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Песня хакеров 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1.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Говорят, мы бяки-буки,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на нас управы нет,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Дайте в руки ноутбуки -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Мы взломаем Интернет.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Ой-ля-ля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ой-ля-ля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заплатим ни рубля,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Ой-ля-ля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ой-ля-ля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Эх-ма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1643050"/>
            <a:ext cx="3700466" cy="4429156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Зря спасенья не ищи ты,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Ибо мы умнее всех!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Ваши хитрые защиты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расколем, как орех.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Ух-ух-ух, эх-эх-эх,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Всюду влезем без помех,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Вай-вай-вай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открывай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Файлы!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Говорят мы бяки-буки,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И, фон Нейман нас прости,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плодим такие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глюки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Вам во век не разгрести.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Трам-пам-пам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та-ра-рам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 ошибок нет программ,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Та-ра-рам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трам-пам-пам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Так-то!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0"/>
            <a:ext cx="2428860" cy="164516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7365"/>
            <a:ext cx="7772400" cy="1743086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00B050"/>
                </a:solidFill>
              </a:rPr>
              <a:t>СВОЯ ИГРА</a:t>
            </a:r>
            <a:endParaRPr lang="ru-RU" sz="8800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7365"/>
            <a:ext cx="7772400" cy="1743086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00B050"/>
                </a:solidFill>
              </a:rPr>
              <a:t>Спасибо за внимание!!!</a:t>
            </a:r>
            <a:endParaRPr lang="ru-RU" sz="8800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1214423"/>
            <a:ext cx="4357718" cy="10001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Худяков Дмитрий Владимирович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000232" y="0"/>
            <a:ext cx="45005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«Досье»</a:t>
            </a:r>
            <a:endParaRPr lang="ru-RU" sz="44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428860" y="2643182"/>
            <a:ext cx="6500858" cy="38576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«Оттачивал» профессиональные компетенции в: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1) Совете городского округа «Город Нарьян-Мар»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2) ГБОУ НАО «Ненецкая ТРК»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 smtClean="0">
                <a:latin typeface="Times New Roman" pitchFamily="18" charset="0"/>
                <a:ea typeface="+mj-ea"/>
                <a:cs typeface="Times New Roman" pitchFamily="18" charset="0"/>
              </a:rPr>
              <a:t>3) Ненецкое региональное отделение партии «Единая Россия</a:t>
            </a:r>
            <a:r>
              <a:rPr lang="ru-RU" sz="2200" dirty="0" smtClean="0"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</a:p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Ответственно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подходил к поставленным ему задачам, выполнял всю порученную ему работу в срок.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Зарекомендовал себя исполнительным, покладистым, спокойным, аккуратным.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Бронзовый призер олимпиады по информатике среди образовательных учреждений СПО-НПО 2013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G:\Изображение 001.jpg"/>
          <p:cNvPicPr>
            <a:picLocks noChangeAspect="1" noChangeArrowheads="1"/>
          </p:cNvPicPr>
          <p:nvPr/>
        </p:nvPicPr>
        <p:blipFill>
          <a:blip r:embed="rId4" cstate="print"/>
          <a:srcRect t="77398" r="86382" b="10092"/>
          <a:stretch>
            <a:fillRect/>
          </a:stretch>
        </p:blipFill>
        <p:spPr bwMode="auto">
          <a:xfrm>
            <a:off x="142844" y="1214422"/>
            <a:ext cx="2039678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0298" y="1214423"/>
            <a:ext cx="4143404" cy="10001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Филинов Евгений Сергеевич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071538" y="0"/>
            <a:ext cx="45005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«Досье»</a:t>
            </a:r>
            <a:endParaRPr lang="ru-RU" sz="44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428860" y="3643314"/>
            <a:ext cx="6715140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0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Современная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Гуманитарная Академия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Казенное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учреждение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НАО «Ненецкий информационно-аналитический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центр»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</a:p>
          <a:p>
            <a:r>
              <a:rPr lang="ru-RU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Агентство информационных технологий «</a:t>
            </a:r>
            <a:r>
              <a:rPr lang="en-US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NAOSMART</a:t>
            </a:r>
            <a:r>
              <a:rPr lang="ru-RU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» - базы, где проходил практику Евгений </a:t>
            </a:r>
            <a:r>
              <a:rPr lang="ru-RU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Сергеевич.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Проявил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себя активным, дисциплинированным, смог охватить большой объем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информации.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Проявил умение работать в команде, высокие коммуникативные навыки, хороший уровень теоретической подготовки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Серебряный призер олимпиады по информатике среди образовательных учреждений СПО-НПО 2013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0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050" name="Picture 2" descr="G:\Изображение 001.jpg"/>
          <p:cNvPicPr>
            <a:picLocks noChangeAspect="1" noChangeArrowheads="1"/>
          </p:cNvPicPr>
          <p:nvPr/>
        </p:nvPicPr>
        <p:blipFill>
          <a:blip r:embed="rId4" cstate="print"/>
          <a:srcRect l="7247" t="43283" r="79384" b="43730"/>
          <a:stretch>
            <a:fillRect/>
          </a:stretch>
        </p:blipFill>
        <p:spPr bwMode="auto">
          <a:xfrm>
            <a:off x="142844" y="1142984"/>
            <a:ext cx="2143140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1214423"/>
            <a:ext cx="4357718" cy="1000132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chemeClr val="tx2"/>
                </a:solidFill>
              </a:rPr>
              <a:t>Коптяков</a:t>
            </a:r>
            <a:r>
              <a:rPr lang="ru-RU" dirty="0" smtClean="0">
                <a:solidFill>
                  <a:schemeClr val="tx2"/>
                </a:solidFill>
              </a:rPr>
              <a:t> Иван Михайлович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000100" y="0"/>
            <a:ext cx="45005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«Досье»</a:t>
            </a:r>
            <a:endParaRPr lang="ru-RU" sz="44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500298" y="2643182"/>
            <a:ext cx="6429420" cy="371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Практический опыт получал в: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1) ГБУК</a:t>
            </a:r>
            <a:r>
              <a:rPr kumimoji="0" lang="ru-RU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«ЭКЦ НАО»</a:t>
            </a: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700" dirty="0" smtClean="0">
                <a:latin typeface="Times New Roman" pitchFamily="18" charset="0"/>
                <a:ea typeface="+mj-ea"/>
                <a:cs typeface="Times New Roman" pitchFamily="18" charset="0"/>
              </a:rPr>
              <a:t>2) </a:t>
            </a:r>
            <a:r>
              <a:rPr lang="en-US" sz="2700" dirty="0" smtClean="0">
                <a:latin typeface="Times New Roman" pitchFamily="18" charset="0"/>
                <a:ea typeface="+mj-ea"/>
                <a:cs typeface="Times New Roman" pitchFamily="18" charset="0"/>
              </a:rPr>
              <a:t>OOO </a:t>
            </a:r>
            <a:r>
              <a:rPr lang="ru-RU" sz="2700" dirty="0" smtClean="0">
                <a:latin typeface="Times New Roman" pitchFamily="18" charset="0"/>
                <a:ea typeface="+mj-ea"/>
                <a:cs typeface="Times New Roman" pitchFamily="18" charset="0"/>
              </a:rPr>
              <a:t>«Системный интегратор</a:t>
            </a:r>
            <a:r>
              <a:rPr lang="ru-RU" sz="2700" dirty="0" smtClean="0"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</a:p>
          <a:p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Поставленные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задачи выполнял в срок, с отдачей и энтузиазмом, с проблемами в компьютерной системе справлялся легко и оперативно</a:t>
            </a:r>
          </a:p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Пунктуальный, дисциплинированный, исполнительный работник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 descr="G:\Изображение 001.jpg"/>
          <p:cNvPicPr>
            <a:picLocks noChangeAspect="1" noChangeArrowheads="1"/>
          </p:cNvPicPr>
          <p:nvPr/>
        </p:nvPicPr>
        <p:blipFill>
          <a:blip r:embed="rId4" cstate="print"/>
          <a:srcRect l="8171" t="5953" r="78211" b="80818"/>
          <a:stretch>
            <a:fillRect/>
          </a:stretch>
        </p:blipFill>
        <p:spPr bwMode="auto">
          <a:xfrm>
            <a:off x="214282" y="1142984"/>
            <a:ext cx="2071702" cy="27622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7365"/>
            <a:ext cx="7772400" cy="1743086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00B050"/>
                </a:solidFill>
              </a:rPr>
              <a:t>Визитная карточка</a:t>
            </a:r>
            <a:endParaRPr lang="ru-RU" sz="8800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428604"/>
            <a:ext cx="45005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Инфознайка</a:t>
            </a:r>
            <a:r>
              <a:rPr lang="ru-RU" sz="4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4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36621" t="32227" r="11377" b="24804"/>
          <a:stretch>
            <a:fillRect/>
          </a:stretch>
        </p:blipFill>
        <p:spPr bwMode="auto">
          <a:xfrm>
            <a:off x="1651167" y="1714488"/>
            <a:ext cx="7492833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00034" y="214290"/>
            <a:ext cx="45005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  <a:endParaRPr lang="ru-RU" sz="44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4" cstate="email"/>
          <a:srcRect l="11085" t="38064" r="11628" b="33919"/>
          <a:stretch>
            <a:fillRect/>
          </a:stretch>
        </p:blipFill>
        <p:spPr bwMode="auto">
          <a:xfrm>
            <a:off x="4071934" y="2928934"/>
            <a:ext cx="464347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4" cstate="email"/>
          <a:srcRect l="10169" t="3627" r="12544" b="67355"/>
          <a:stretch>
            <a:fillRect/>
          </a:stretch>
        </p:blipFill>
        <p:spPr bwMode="auto">
          <a:xfrm>
            <a:off x="500034" y="1142984"/>
            <a:ext cx="414340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email"/>
          <a:srcRect l="8667" t="1957" r="8667" b="73577"/>
          <a:stretch>
            <a:fillRect/>
          </a:stretch>
        </p:blipFill>
        <p:spPr bwMode="auto">
          <a:xfrm>
            <a:off x="3214678" y="5000636"/>
            <a:ext cx="4286280" cy="1857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5500702"/>
            <a:ext cx="5529274" cy="798509"/>
          </a:xfrm>
        </p:spPr>
        <p:txBody>
          <a:bodyPr/>
          <a:lstStyle/>
          <a:p>
            <a:r>
              <a:rPr lang="ru-RU" dirty="0" smtClean="0"/>
              <a:t>Браузер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00034" y="214290"/>
            <a:ext cx="45005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  <a:endParaRPr lang="ru-RU" sz="44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4" cstate="email"/>
          <a:srcRect l="11085" t="38064" r="11628" b="33919"/>
          <a:stretch>
            <a:fillRect/>
          </a:stretch>
        </p:blipFill>
        <p:spPr bwMode="auto">
          <a:xfrm>
            <a:off x="4071934" y="2928934"/>
            <a:ext cx="464347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4" cstate="email"/>
          <a:srcRect l="10169" t="3627" r="12544" b="67355"/>
          <a:stretch>
            <a:fillRect/>
          </a:stretch>
        </p:blipFill>
        <p:spPr bwMode="auto">
          <a:xfrm>
            <a:off x="500034" y="1142984"/>
            <a:ext cx="414340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email"/>
          <a:srcRect l="8667" t="1957" r="8667" b="73577"/>
          <a:stretch>
            <a:fillRect/>
          </a:stretch>
        </p:blipFill>
        <p:spPr bwMode="auto">
          <a:xfrm>
            <a:off x="2786050" y="5000635"/>
            <a:ext cx="4286280" cy="1857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-285784" y="3357562"/>
            <a:ext cx="5529274" cy="7985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Программа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081326" y="2282825"/>
            <a:ext cx="5529274" cy="7985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Пароль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557" b="1242"/>
          <a:stretch>
            <a:fillRect/>
          </a:stretch>
        </p:blipFill>
        <p:spPr bwMode="auto">
          <a:xfrm>
            <a:off x="0" y="3871483"/>
            <a:ext cx="3253731" cy="29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оло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40" y="0"/>
            <a:ext cx="2657460" cy="1800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428604"/>
            <a:ext cx="45005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Инфознайка</a:t>
            </a:r>
            <a:r>
              <a:rPr lang="ru-RU" sz="4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4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l="37353" t="29297" r="12109" b="27734"/>
          <a:stretch>
            <a:fillRect/>
          </a:stretch>
        </p:blipFill>
        <p:spPr bwMode="auto">
          <a:xfrm>
            <a:off x="1423857" y="1928802"/>
            <a:ext cx="7505861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</TotalTime>
  <Words>247</Words>
  <Application>Microsoft Office PowerPoint</Application>
  <PresentationFormat>Экран (4:3)</PresentationFormat>
  <Paragraphs>53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Конкурс профессионального мастерства  </vt:lpstr>
      <vt:lpstr>Худяков Дмитрий Владимирович</vt:lpstr>
      <vt:lpstr>Филинов Евгений Сергеевич</vt:lpstr>
      <vt:lpstr>Коптяков Иван Михайлович</vt:lpstr>
      <vt:lpstr>Визитная карточка</vt:lpstr>
      <vt:lpstr>Слайд 6</vt:lpstr>
      <vt:lpstr>Слайд 7</vt:lpstr>
      <vt:lpstr>Браузер</vt:lpstr>
      <vt:lpstr>Слайд 9</vt:lpstr>
      <vt:lpstr>Попробуй угадай</vt:lpstr>
      <vt:lpstr>Слайд 11</vt:lpstr>
      <vt:lpstr>Слайд 12</vt:lpstr>
      <vt:lpstr>Слайд 13</vt:lpstr>
      <vt:lpstr>Слайд 14</vt:lpstr>
      <vt:lpstr>Поиск информации в Интернете</vt:lpstr>
      <vt:lpstr>Музыкальный микс</vt:lpstr>
      <vt:lpstr>Песня хакеров   1. Говорят, мы бяки-буки, И на нас управы нет, Дайте в руки ноутбуки - Мы взломаем Интернет. Ой-ля-ля, ой-ля-ля, Не заплатим ни рубля, Ой-ля-ля, ой-ля-ля, Эх-ма!   </vt:lpstr>
      <vt:lpstr>СВОЯ ИГРА</vt:lpstr>
      <vt:lpstr>Спасибо за внимание!!!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профессионального мастерства  </dc:title>
  <dc:creator>Student16</dc:creator>
  <cp:lastModifiedBy>NPanova</cp:lastModifiedBy>
  <cp:revision>38</cp:revision>
  <dcterms:created xsi:type="dcterms:W3CDTF">2015-03-25T05:48:44Z</dcterms:created>
  <dcterms:modified xsi:type="dcterms:W3CDTF">2015-03-26T13:16:40Z</dcterms:modified>
</cp:coreProperties>
</file>