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75" r:id="rId6"/>
    <p:sldId id="265" r:id="rId7"/>
    <p:sldId id="266" r:id="rId8"/>
    <p:sldId id="272" r:id="rId9"/>
    <p:sldId id="267" r:id="rId10"/>
    <p:sldId id="268" r:id="rId11"/>
    <p:sldId id="269" r:id="rId12"/>
    <p:sldId id="263" r:id="rId13"/>
    <p:sldId id="264" r:id="rId14"/>
    <p:sldId id="273" r:id="rId15"/>
    <p:sldId id="274" r:id="rId16"/>
    <p:sldId id="270" r:id="rId17"/>
    <p:sldId id="26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F0A2-C3EE-44AA-9851-EFD9DC2DB4BC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87592-29DD-439C-AC09-39F626B64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F0A2-C3EE-44AA-9851-EFD9DC2DB4BC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87592-29DD-439C-AC09-39F626B64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F0A2-C3EE-44AA-9851-EFD9DC2DB4BC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87592-29DD-439C-AC09-39F626B64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F0A2-C3EE-44AA-9851-EFD9DC2DB4BC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87592-29DD-439C-AC09-39F626B64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F0A2-C3EE-44AA-9851-EFD9DC2DB4BC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87592-29DD-439C-AC09-39F626B64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F0A2-C3EE-44AA-9851-EFD9DC2DB4BC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87592-29DD-439C-AC09-39F626B64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F0A2-C3EE-44AA-9851-EFD9DC2DB4BC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87592-29DD-439C-AC09-39F626B64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F0A2-C3EE-44AA-9851-EFD9DC2DB4BC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87592-29DD-439C-AC09-39F626B64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F0A2-C3EE-44AA-9851-EFD9DC2DB4BC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87592-29DD-439C-AC09-39F626B64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F0A2-C3EE-44AA-9851-EFD9DC2DB4BC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87592-29DD-439C-AC09-39F626B64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F0A2-C3EE-44AA-9851-EFD9DC2DB4BC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87592-29DD-439C-AC09-39F626B64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DF0A2-C3EE-44AA-9851-EFD9DC2DB4BC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087592-29DD-439C-AC09-39F626B64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дготовка к уроку в соответствии с требованиями ФГОС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765244"/>
            <a:ext cx="3384376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332656"/>
            <a:ext cx="914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2400" b="1" i="0" u="none" strike="noStrike" cap="none" spc="0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Подготовка к уроку</a:t>
            </a:r>
            <a:r>
              <a:rPr kumimoji="0" lang="ru-RU" sz="2400" b="1" i="0" u="none" strike="noStrike" cap="none" spc="0" normalizeH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spc="0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 соответствии с требованиями ФГОС.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908720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Технологическая карта урока как современная форма планирования педагогического взаимодействия учителя и учащихся.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83568" y="2722034"/>
            <a:ext cx="3816424" cy="3481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899592" y="5934670"/>
            <a:ext cx="48384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Белоусова А. А.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117836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Очень важно, на наш взгляд, вдумчиво разработать характеристики деятельности учителя и учащихся и результаты каждого этапа. Новый стандарт впервые обязал вводить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деятельностный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подход в организацию учебного процесса. От учителя теперь требуется организовать на уроках с помощью современных образовательных технологий такую учебную деятельность, которая обеспечит достижения новых образовательных результатов, позволит ученикам развить свои способности.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этом ученик не столь внимательно слушает учителя, сколько в процессе деятельности осваивает знания и умения. Поэтому в разработке каждой темы важно понимать, какую деятельность учащихся вы специально организуете, и какой результат рассчитываете получить.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106773"/>
            <a:ext cx="91440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Этапы работы над технологической картой: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Определение места  урока в изучаемой теме и его вид.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2.Формулировка цели урока (образовательные, развивающие, воспитательные).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Обозначение этапов урока в соответствии с его видом.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Формулировка цели каждого этапа урока.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Определение  результатов каждого этапа (формируемые УУД, продукт).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 Выбор форм  работы на уроке: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индивидуальная;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фронтальная;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парная;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групповая.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 Разработка характеристики деятельности учителя и ученика.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Данный материал может быть использован учителями начальной школы, работающим по разным УМК.                          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188641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1 ТИП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Пример постановки цели урока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966585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Тема: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Знакомство с учебником «Литературное чтение» (2 класс). Введение в тему «Самое великое чудо на свете»</a:t>
            </a:r>
            <a:endParaRPr kumimoji="0" lang="ru-RU" sz="10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Целевые установки урока (планируемые результаты):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Предметные: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знать и называть элементы учебной книги, уметь их находить, быстро в них ориентироваться; знать, почему книгу называют «самым великим чудом на свете», какое волшебство совершают писатели и поэты, создавая свои произведения, в чём заключается талант читателя, какую роль играет читательское воображение в процессе чтения литературных произведений.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Метапредметные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регулятивные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: формулировать учебную задачу урока, исходя из анализа материала учебника в совместной деятельности, понимать её и принимать, планировать вместе с учителем деятельность по изучению темы урока; оценивать свою работу на уроке с помощью разноцветных фишек, знать суть новой формы оценивания с помощью «Лесенки достижений»;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познавательные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: анализировать научно-познавательный текст, выделять в нём главную мысль;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коммуникативные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: отвечать на вопросы учебника на основе научно-познавательной статьи учебника, обсуждать в паре ответы на вопросы учебника, не конфликтуя, доказывать свою точку зрения.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Личностные: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проявлять бережное отношение к учебной книге, аккуратно ею пользоваться, называть правила выбора обложки и закладки для учебной книги.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20755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  <a:tab pos="2286000" algn="l"/>
              </a:tabLst>
            </a:pPr>
            <a:r>
              <a:rPr lang="ru-RU" sz="1600" b="1" dirty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ТИП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  <a:tab pos="228600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Цель урока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совершенствовать умение учащихся правильно писать окончания имен существительных 1, 2 ,3 склонение.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  <a:tab pos="22860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Задачи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урока:  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  <a:tab pos="2286000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 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Предметные.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  <a:tab pos="22860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1. Систематизировать и закреплять умение писать окончания имён существительных 1,2,3 склонения.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  <a:tab pos="22860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2. Развивать орфографическую зоркость, т.е. умение видеть орфограмму в предлагаемом языковом материале.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  <a:tab pos="22860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3. Учить применять орфографические знания в повседневной жизни. 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  <a:tab pos="2286000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Метапредметные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  <a:tab pos="22860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1.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ПознавательныеУУД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: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  <a:tab pos="22860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- закреплять умение  представлять информацию в виде алгоритма;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  <a:tab pos="22860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- формировать умение сравнивать, анализировать, обобщать информацию, проводить аналогии и делать выводы;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  <a:tab pos="22860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2.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Регулятивные УУД: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  <a:tab pos="22860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- формировать умение концентрировать внимание;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  <a:tab pos="22860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- закреплять умение контролировать и корректировать свою деятельность, самостоятельно выполнять предложенное задание;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  <a:tab pos="22860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КоммуникативныеУУД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  <a:tab pos="22860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- формировать умение работать в группе, в паре;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  <a:tab pos="22860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- учить приёмам представлять результат своей деятельности и результат деятельности группы.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  <a:tab pos="22860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III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Личностные результаты: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-269875" algn="l"/>
                <a:tab pos="22860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  Формировать положительную мотивацию к обучению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-269875" algn="l"/>
                <a:tab pos="22860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  Создавать позитивное эмоциональное отношение учеников к уроку и предмету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-269875" algn="l"/>
                <a:tab pos="22860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  Формировать чувство самоуважения у учеников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1\Мои документы\Мои рисунки\MP Navigator EX\2014_03_05\IMG_0004.jpg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rcRect l="11110" t="6728" r="9279" b="6728"/>
          <a:stretch>
            <a:fillRect/>
          </a:stretch>
        </p:blipFill>
        <p:spPr bwMode="auto">
          <a:xfrm rot="5400000">
            <a:off x="1169581" y="-1116418"/>
            <a:ext cx="6858001" cy="9090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Мои рисунки\MP Navigator EX\2014_03_05\IMG_0005.jpg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rcRect l="9259" t="7497" r="10205" b="7497"/>
          <a:stretch>
            <a:fillRect/>
          </a:stretch>
        </p:blipFill>
        <p:spPr bwMode="auto">
          <a:xfrm rot="5400000">
            <a:off x="1439652" y="-711460"/>
            <a:ext cx="6264697" cy="8208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45899"/>
            <a:ext cx="9144000" cy="677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Технологическая карта урока. 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(открытый урок Белоусова)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ПРЕДМЕТ: литературное чтение + русский язык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 УРОКА: 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Согласные звуки [</a:t>
            </a:r>
            <a:r>
              <a:rPr kumimoji="0" lang="ru-RU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], [</a:t>
            </a:r>
            <a:r>
              <a:rPr kumimoji="0" lang="ru-RU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’], буква Ф. Закрепление.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ТИП УРОКА: интегрированный ,закрепление изученного материала.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ПЛАНИРУЕМЫЕ РЕЗУЛЬТАТЫ: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ПРЕДМЕТНЫЕ: формировать умение выделять звуки  в словах, делить слова на слоги; развивать у учащихся фонематический слух, речь, дикцию; совершенствовать навыки чтения; овладевать начертаниями письменных букв, слов; уметь писать предложения; анализировать и записывать.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МЕТАПРЕДМЕТНЫЕ: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Регулятивные: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формировать умение высказывать своё предположение на основе работы с материалом учебника;  умение оценивать учебные действия в соответствии с поставленной задачей;  умение прогнозировать предстоящую работу.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Познавательные: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формировать умение извлекать информацию из схем, иллюстраций, текстов; представлять информацию в виде схемы; обобщать и классифицировать по признакам; ориентироваться на развороте учебника; находить ответы на вопросы в иллюстрации, поддерживать интерес к учебной деятельности.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Коммуникативные: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формировать умение слушать и понимать других;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строить речевое высказывание в соответствии с поставленными задачами;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оформлять свои мысли в устной форме;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уметь работать в паре, группе.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ЛИЧНОСТНЫЕ УУД: формировать умение выказывать своё мнение, выражать свои эмоции, делать выводы в конце беседы, диалога; мотивировать к обучению и целенаправленной познавательной деятельности;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уметь оценивать поступки в соответствии с определённой ситуацией.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398216"/>
            <a:ext cx="9144000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Литература: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1.    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Бондур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Н.Г., Пичугина М.А., Чурилова Т.Г. Конструирование технологической карты урока в соответствии с требованиями ФГОС. Апробация технологической карты урока [Электронный ресурс]// Режим доступа: </a:t>
            </a: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http://school46.admsurgut.ru/win/download/1357/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     Зайцева И.И. Технологическая карта урока. Методические рекомендации [Электронный ресурс] // Режим доступа: </a:t>
            </a: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http://www.e-osnova.ru/PDF/osnova_14_7_656.pdf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3.    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Логвинова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И.М. Конструирование технологической карты урока в соответствии с требованиями ФГОС [Текст] / И.М.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Логвинова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Г.Л.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Копотева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// Управление начальной школой. – 2011. – №12. – С. 12-18.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4.    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Мулахметова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С.М., Фоминых С. В. Алгоритм составления технологической карты урока.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5. Принципы и положения для работы с технологическими картами [Электронный ресурс]// Режим доступа:  </a:t>
            </a: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http://www.prosv.ru/umk/perspektiva/info.aspx?ob_no=20077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6.    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Смольникова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И.А. Структуризация основных требований к ЭОР [Электронный ресурс]// Режим доступа: </a:t>
            </a: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http://www.eorhelp.ru/node/8964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     Шамова, Т.И. Управление образовательным процессом в адаптивной школе [Текст] / Т.И. Шамова, Т.М.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Давыденко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– М.: Центр «Педагогический поиск», 2001. – 384 с.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51520" y="250284"/>
            <a:ext cx="889248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Особенность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федеральных государственных образовательных стандартов общего образования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их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деятельностный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характер,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который ставит главной задачей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развитие личности ученика.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Современное образование отказывается от традиционного представления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результатов обучения в виде знаний, умений и навыков; формулировки ФГОС указывают на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реальные виды деятельности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6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dirty="0" smtClean="0"/>
              <a:t>      Поставленная </a:t>
            </a:r>
            <a:r>
              <a:rPr lang="ru-RU" sz="3600" dirty="0"/>
              <a:t>задача требует перехода к </a:t>
            </a:r>
            <a:r>
              <a:rPr lang="ru-RU" sz="3600" dirty="0" smtClean="0"/>
              <a:t>новой </a:t>
            </a:r>
            <a:r>
              <a:rPr lang="ru-RU" sz="3600" dirty="0" err="1" smtClean="0"/>
              <a:t>системно-деятельностной</a:t>
            </a:r>
            <a:r>
              <a:rPr lang="ru-RU" sz="3600" dirty="0" smtClean="0"/>
              <a:t> </a:t>
            </a:r>
            <a:r>
              <a:rPr lang="ru-RU" sz="3600" dirty="0"/>
              <a:t>образовательной </a:t>
            </a:r>
            <a:r>
              <a:rPr lang="ru-RU" sz="3600" dirty="0" err="1" smtClean="0"/>
              <a:t>парадигме,которая</a:t>
            </a:r>
            <a:r>
              <a:rPr lang="ru-RU" sz="3600" dirty="0" smtClean="0"/>
              <a:t>, в </a:t>
            </a:r>
            <a:r>
              <a:rPr lang="ru-RU" sz="3600" dirty="0"/>
              <a:t>свою очередь, </a:t>
            </a:r>
            <a:r>
              <a:rPr lang="ru-RU" sz="3600" dirty="0" smtClean="0"/>
              <a:t>связана </a:t>
            </a:r>
            <a:r>
              <a:rPr lang="ru-RU" sz="3600" dirty="0"/>
              <a:t>с </a:t>
            </a:r>
            <a:r>
              <a:rPr lang="ru-RU" sz="3600" dirty="0" smtClean="0"/>
              <a:t>принципиальными изменениями деятельности учителя, реализующего</a:t>
            </a:r>
            <a:r>
              <a:rPr lang="ru-RU" sz="3600" dirty="0"/>
              <a:t> </a:t>
            </a:r>
            <a:r>
              <a:rPr lang="ru-RU" sz="3600" b="1" dirty="0"/>
              <a:t>ФГОС</a:t>
            </a:r>
            <a:r>
              <a:rPr lang="ru-RU" sz="3600" dirty="0" smtClean="0"/>
              <a:t>.</a:t>
            </a:r>
          </a:p>
          <a:p>
            <a:r>
              <a:rPr lang="ru-RU" sz="3600" dirty="0" smtClean="0"/>
              <a:t>    Также </a:t>
            </a:r>
            <a:r>
              <a:rPr lang="ru-RU" sz="3600" dirty="0"/>
              <a:t>изменяются и технологии обучения, внедрение информационно-коммуникационных </a:t>
            </a:r>
            <a:r>
              <a:rPr lang="ru-RU" sz="3600" dirty="0" smtClean="0"/>
              <a:t>технологий, открывает значительные возможности </a:t>
            </a:r>
            <a:r>
              <a:rPr lang="ru-RU" sz="3600" dirty="0"/>
              <a:t>расширения </a:t>
            </a:r>
            <a:r>
              <a:rPr lang="ru-RU" sz="3600" dirty="0" smtClean="0"/>
              <a:t>образовательных </a:t>
            </a:r>
            <a:r>
              <a:rPr lang="ru-RU" sz="3600" dirty="0"/>
              <a:t>рамок по каждому предмету в ОУ. 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235796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Отразить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системно-деятельностный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подход в обучении поможет создание технологической карты.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Технологическая карта урока – это способ графического проектирования урока, таблица, позволяющая структурировать урок по выбранным учителем параметрам. Такими параметрами могут быть этапы урока, его цели, содержание учебного материала, методы и приемы организации учебной деятельности обучающихся, деятельность учителя и деятельность обучающихся.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389440" cy="6094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Технологическая карта урока 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это новый вид методической продукции, обеспечивающей эффективное и качественное преподавание учебных курсов в школе и возможность достижения планируемых результатов освоения основных образовательных программ в соответствии с ФГОС. </a:t>
            </a:r>
            <a:b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Обучение с использованием технологической карты позволяет организовать эффективный учебный процесс, обеспечить реализацию предметных, 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личностных умений (универсальных учебных действий (УУД) в соответствии с требованиями ФГОС, существенно сократить время на подготовку учителя к уроку. </a:t>
            </a:r>
            <a:b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Технологическую карту отличают: интерактивность, структурированность, </a:t>
            </a:r>
            <a:r>
              <a:rPr lang="ru-RU" sz="28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алгоритмичность</a:t>
            </a: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технологичность и обобщенность информации. 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2656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Технологическая карта урока</a:t>
            </a:r>
            <a:r>
              <a:rPr lang="ru-RU" sz="2400" b="1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sz="24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 современная форма планирования педагогического взаимодействия учителя и обучающихся.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dirty="0" smtClean="0"/>
              <a:t>Технологическая карта предназначена для проектирования учебного процесса.</a:t>
            </a:r>
          </a:p>
          <a:p>
            <a:pPr algn="ctr"/>
            <a:endParaRPr lang="ru-RU" sz="2800" dirty="0" smtClean="0"/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Форма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записи урока в виде технологической карты дает возможность максимально детализировать его еще на стадии подготовки, оценить рациональность и потенциальную эффективность выбранных содержания, методов, средств и видов учебной деятельности на каждом этапе урока.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Следующий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шаг – оценка каждого этапа, правильности отбора содержания, адекватности применяемых методов и форм работы в их совокупности.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611560" y="226320"/>
            <a:ext cx="8136904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Технологическая карта позволит учителю: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реализовать планируемые результаты ФГОС второго поколения;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системно формировать у учащихся универсальные учебные действия;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проектировать свою деятельность на четверть, полугодие, год посредством перехода от поурочного планирования к проектированию темы;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практике реализовать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межпредметные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связи;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выполнять диагностику достижения планируемых результатов учащимися на каждом этапе освоения темы.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lvl="0" indent="450850" fontAlgn="base">
              <a:spcAft>
                <a:spcPct val="0"/>
              </a:spcAft>
            </a:pPr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Алгоритм составления </a:t>
            </a:r>
            <a:b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технологической  карты</a:t>
            </a:r>
            <a:b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современного урока в начальной школе.</a:t>
            </a:r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394266"/>
            <a:ext cx="91440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составлении технологической карты мы структурируем урок по следующим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параметрам: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1) Название этапа урока.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2) Цели этапа урока.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3) Содержание этапа.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4) Деятельность учителя.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5) Деятельность учащихся.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6) Формы работы.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7) Результат.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672</TotalTime>
  <Words>869</Words>
  <Application>Microsoft Office PowerPoint</Application>
  <PresentationFormat>Экран (4:3)</PresentationFormat>
  <Paragraphs>99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Алгоритм составления  технологической  карты  современного урока в начальной школе.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саша</dc:creator>
  <cp:lastModifiedBy>11</cp:lastModifiedBy>
  <cp:revision>29</cp:revision>
  <dcterms:created xsi:type="dcterms:W3CDTF">2014-03-02T12:01:18Z</dcterms:created>
  <dcterms:modified xsi:type="dcterms:W3CDTF">2014-03-06T11:47:31Z</dcterms:modified>
</cp:coreProperties>
</file>