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3" r:id="rId15"/>
    <p:sldId id="274" r:id="rId16"/>
    <p:sldId id="279" r:id="rId17"/>
    <p:sldId id="275" r:id="rId18"/>
    <p:sldId id="277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fresher.ru/images10/interesnye-fakty-o-lyagushkax/9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бабоч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5572164" cy="5286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жук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14356"/>
            <a:ext cx="6286543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fresher.ru/images10/interesnye-fakty-o-lyagushkax/9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331913" y="188913"/>
            <a:ext cx="7129462" cy="535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F:\2 месяца овчарк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785794"/>
            <a:ext cx="2667000" cy="1714500"/>
          </a:xfrm>
          <a:prstGeom prst="rect">
            <a:avLst/>
          </a:prstGeom>
          <a:noFill/>
        </p:spPr>
      </p:pic>
      <p:pic>
        <p:nvPicPr>
          <p:cNvPr id="11268" name="Picture 4" descr="F:\3 месяца овчарк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00042"/>
            <a:ext cx="1895475" cy="2409825"/>
          </a:xfrm>
          <a:prstGeom prst="rect">
            <a:avLst/>
          </a:prstGeom>
          <a:noFill/>
        </p:spPr>
      </p:pic>
      <p:pic>
        <p:nvPicPr>
          <p:cNvPr id="11270" name="Picture 6" descr="F:\5 месяце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000504"/>
            <a:ext cx="2619375" cy="2071702"/>
          </a:xfrm>
          <a:prstGeom prst="rect">
            <a:avLst/>
          </a:prstGeom>
          <a:noFill/>
        </p:spPr>
      </p:pic>
      <p:pic>
        <p:nvPicPr>
          <p:cNvPr id="11271" name="Picture 7" descr="F:\старая овч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500042"/>
            <a:ext cx="2466975" cy="1857375"/>
          </a:xfrm>
          <a:prstGeom prst="rect">
            <a:avLst/>
          </a:prstGeom>
          <a:noFill/>
        </p:spPr>
      </p:pic>
      <p:pic>
        <p:nvPicPr>
          <p:cNvPr id="11272" name="Picture 8" descr="F:\старая овчар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2928934"/>
            <a:ext cx="2609850" cy="1752600"/>
          </a:xfrm>
          <a:prstGeom prst="rect">
            <a:avLst/>
          </a:prstGeom>
          <a:noFill/>
        </p:spPr>
      </p:pic>
      <p:pic>
        <p:nvPicPr>
          <p:cNvPr id="11266" name="Picture 2" descr="F:\щенок овчарки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4643422"/>
            <a:ext cx="1847850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7572396" y="627322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200024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2" y="5214950"/>
            <a:ext cx="5000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3714752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О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01024" y="3857628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Ы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43108" y="2285992"/>
            <a:ext cx="428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Р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00958" y="1357298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Д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жив\молод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3143248"/>
            <a:ext cx="2714644" cy="2571768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927128" y="4753285"/>
            <a:ext cx="7644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щенок овчар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1714512" cy="22145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Picture 3" descr="F:\2 месяца овчарк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285728"/>
            <a:ext cx="2143140" cy="2214578"/>
          </a:xfrm>
          <a:prstGeom prst="rect">
            <a:avLst/>
          </a:prstGeom>
          <a:noFill/>
        </p:spPr>
      </p:pic>
      <p:pic>
        <p:nvPicPr>
          <p:cNvPr id="4" name="Picture 4" descr="F:\3 месяца овчарк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7166"/>
            <a:ext cx="1785950" cy="2071702"/>
          </a:xfrm>
          <a:prstGeom prst="rect">
            <a:avLst/>
          </a:prstGeom>
          <a:noFill/>
        </p:spPr>
      </p:pic>
      <p:pic>
        <p:nvPicPr>
          <p:cNvPr id="8" name="Picture 7" descr="F:\старая овч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143248"/>
            <a:ext cx="2466975" cy="1857375"/>
          </a:xfrm>
          <a:prstGeom prst="rect">
            <a:avLst/>
          </a:prstGeom>
          <a:noFill/>
        </p:spPr>
      </p:pic>
      <p:pic>
        <p:nvPicPr>
          <p:cNvPr id="9" name="Picture 8" descr="F:\старая овчарк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3286124"/>
            <a:ext cx="2609850" cy="1752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43042" y="207167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2000240"/>
            <a:ext cx="428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1857365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1090" y="1857364"/>
            <a:ext cx="214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00233" y="450057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6314" y="4429133"/>
            <a:ext cx="8223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86776" y="4500570"/>
            <a:ext cx="587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 descr="F:\5 месяцев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428604"/>
            <a:ext cx="2143140" cy="1928826"/>
          </a:xfrm>
          <a:prstGeom prst="rect">
            <a:avLst/>
          </a:prstGeom>
          <a:noFill/>
        </p:spPr>
      </p:pic>
      <p:pic>
        <p:nvPicPr>
          <p:cNvPr id="19" name="Picture 2" descr="F:\жив\молод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3071810"/>
            <a:ext cx="2214578" cy="2000264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2071670" y="4286256"/>
            <a:ext cx="552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501090" y="2000240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3" y="928671"/>
            <a:ext cx="707236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Периоды и продолжительность жизни животных</a:t>
            </a:r>
            <a:endParaRPr lang="ru-RU" sz="54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F:\жив\зиго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-214338"/>
            <a:ext cx="3571900" cy="3214710"/>
          </a:xfrm>
          <a:prstGeom prst="rect">
            <a:avLst/>
          </a:prstGeom>
          <a:noFill/>
        </p:spPr>
      </p:pic>
      <p:pic>
        <p:nvPicPr>
          <p:cNvPr id="1026" name="Picture 2" descr="F:\жив\зародыш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357562"/>
            <a:ext cx="3857652" cy="2214578"/>
          </a:xfrm>
          <a:prstGeom prst="rect">
            <a:avLst/>
          </a:prstGeom>
          <a:noFill/>
        </p:spPr>
      </p:pic>
      <p:pic>
        <p:nvPicPr>
          <p:cNvPr id="1029" name="Picture 5" descr="F:\жив\лестк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57166"/>
            <a:ext cx="3786214" cy="2357454"/>
          </a:xfrm>
          <a:prstGeom prst="rect">
            <a:avLst/>
          </a:prstGeom>
          <a:noFill/>
        </p:spPr>
      </p:pic>
      <p:pic>
        <p:nvPicPr>
          <p:cNvPr id="1027" name="Picture 3" descr="F:\жив\зародыш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928934"/>
            <a:ext cx="3429024" cy="24812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1472" y="5286388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Эмбриональный период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жив\новорож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3214710" cy="2500330"/>
          </a:xfrm>
          <a:prstGeom prst="rect">
            <a:avLst/>
          </a:prstGeom>
          <a:noFill/>
        </p:spPr>
      </p:pic>
      <p:pic>
        <p:nvPicPr>
          <p:cNvPr id="2051" name="Picture 3" descr="F:\жив\новорожденны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85728"/>
            <a:ext cx="4286280" cy="3071834"/>
          </a:xfrm>
          <a:prstGeom prst="rect">
            <a:avLst/>
          </a:prstGeom>
          <a:noFill/>
        </p:spPr>
      </p:pic>
      <p:pic>
        <p:nvPicPr>
          <p:cNvPr id="2052" name="Picture 4" descr="F:\жив\маленьк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00240"/>
            <a:ext cx="2214578" cy="2214578"/>
          </a:xfrm>
          <a:prstGeom prst="rect">
            <a:avLst/>
          </a:prstGeom>
          <a:noFill/>
        </p:spPr>
      </p:pic>
      <p:pic>
        <p:nvPicPr>
          <p:cNvPr id="2053" name="Picture 5" descr="F:\жив\тигр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2071678"/>
            <a:ext cx="1643074" cy="1704975"/>
          </a:xfrm>
          <a:prstGeom prst="rect">
            <a:avLst/>
          </a:prstGeom>
          <a:noFill/>
        </p:spPr>
      </p:pic>
      <p:pic>
        <p:nvPicPr>
          <p:cNvPr id="2054" name="Picture 6" descr="F:\жив\цыпленок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3643314"/>
            <a:ext cx="2214578" cy="2347916"/>
          </a:xfrm>
          <a:prstGeom prst="rect">
            <a:avLst/>
          </a:prstGeom>
          <a:noFill/>
        </p:spPr>
      </p:pic>
      <p:pic>
        <p:nvPicPr>
          <p:cNvPr id="2055" name="Picture 7" descr="F:\жив\лисено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3857628"/>
            <a:ext cx="2571768" cy="1928826"/>
          </a:xfrm>
          <a:prstGeom prst="rect">
            <a:avLst/>
          </a:prstGeom>
          <a:noFill/>
        </p:spPr>
      </p:pic>
      <p:pic>
        <p:nvPicPr>
          <p:cNvPr id="2056" name="Picture 8" descr="F:\жив\слонен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4000504"/>
            <a:ext cx="2571768" cy="18573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57224" y="5715016"/>
            <a:ext cx="8286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и рост организма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7" name="Picture 9" descr="F:\жив\авч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1285860"/>
            <a:ext cx="2357454" cy="22574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собакка с щенят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0"/>
            <a:ext cx="2857520" cy="1857387"/>
          </a:xfrm>
          <a:prstGeom prst="rect">
            <a:avLst/>
          </a:prstGeom>
          <a:noFill/>
        </p:spPr>
      </p:pic>
      <p:pic>
        <p:nvPicPr>
          <p:cNvPr id="12291" name="Picture 3" descr="F:\собака и щен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28604"/>
            <a:ext cx="2819400" cy="1619250"/>
          </a:xfrm>
          <a:prstGeom prst="rect">
            <a:avLst/>
          </a:prstGeom>
          <a:noFill/>
        </p:spPr>
      </p:pic>
      <p:pic>
        <p:nvPicPr>
          <p:cNvPr id="12292" name="Picture 4" descr="F:\тигр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2619375" cy="1743075"/>
          </a:xfrm>
          <a:prstGeom prst="rect">
            <a:avLst/>
          </a:prstGeom>
          <a:noFill/>
        </p:spPr>
      </p:pic>
      <p:pic>
        <p:nvPicPr>
          <p:cNvPr id="3074" name="Picture 2" descr="F:\жив\бере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2285992"/>
            <a:ext cx="2928958" cy="2286000"/>
          </a:xfrm>
          <a:prstGeom prst="rect">
            <a:avLst/>
          </a:prstGeom>
          <a:noFill/>
        </p:spPr>
      </p:pic>
      <p:pic>
        <p:nvPicPr>
          <p:cNvPr id="3075" name="Picture 3" descr="F:\жив\новорожден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000240"/>
            <a:ext cx="2781300" cy="1647825"/>
          </a:xfrm>
          <a:prstGeom prst="rect">
            <a:avLst/>
          </a:prstGeom>
          <a:noFill/>
        </p:spPr>
      </p:pic>
      <p:pic>
        <p:nvPicPr>
          <p:cNvPr id="3076" name="Picture 4" descr="F:\жив\слоны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3429000"/>
            <a:ext cx="2466975" cy="18478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728" y="5429264"/>
            <a:ext cx="64294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Половая зрелость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старая черепа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9"/>
            <a:ext cx="3643338" cy="3071833"/>
          </a:xfrm>
          <a:prstGeom prst="rect">
            <a:avLst/>
          </a:prstGeom>
          <a:noFill/>
        </p:spPr>
      </p:pic>
      <p:pic>
        <p:nvPicPr>
          <p:cNvPr id="13315" name="Picture 3" descr="F:\старая коро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642919"/>
            <a:ext cx="3286148" cy="2857519"/>
          </a:xfrm>
          <a:prstGeom prst="rect">
            <a:avLst/>
          </a:prstGeom>
          <a:noFill/>
        </p:spPr>
      </p:pic>
      <p:pic>
        <p:nvPicPr>
          <p:cNvPr id="13316" name="Picture 4" descr="F:\старая овчар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357430"/>
            <a:ext cx="2857520" cy="250033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5" y="5286388"/>
            <a:ext cx="4714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Старость</a:t>
            </a:r>
            <a:endParaRPr lang="ru-RU" sz="6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8" y="285729"/>
            <a:ext cx="742955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600" i="1" u="sng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3600" b="0" i="1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адача про возраст крокодила. </a:t>
            </a: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сложить возраст отца и сына (т.е. количество их лет),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получим число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66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Если цифры числа возраста отца поменять местами,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 получится число возраста сына. 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Возраст сына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менее 7 лет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Возраст отца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более 59 лет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 </a:t>
            </a:r>
            <a:b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Ответьте, сколько же лет отцу и сыну?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жу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6858048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000108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Задача на логику про возраст. 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Сын в два раза старше сестры, отец в два раза старше сына. 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Когда сестре будет 36, то она будет в два раза младше отца. </a:t>
            </a:r>
            <a:b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Назовите текущий возраст каждого из семьи?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кузнеч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85794"/>
            <a:ext cx="6357982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пчел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650085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жук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357298"/>
            <a:ext cx="614366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о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5500726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тарак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785794"/>
            <a:ext cx="6286544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бло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857232"/>
            <a:ext cx="614366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мух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928670"/>
            <a:ext cx="6500858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rgbClr val="92D050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43</Words>
  <Application>Microsoft Office PowerPoint</Application>
  <PresentationFormat>Экран (4:3)</PresentationFormat>
  <Paragraphs>25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Юзер</dc:creator>
  <cp:lastModifiedBy>ferst</cp:lastModifiedBy>
  <cp:revision>29</cp:revision>
  <dcterms:created xsi:type="dcterms:W3CDTF">2014-04-22T17:25:47Z</dcterms:created>
  <dcterms:modified xsi:type="dcterms:W3CDTF">2014-06-09T05:45:40Z</dcterms:modified>
</cp:coreProperties>
</file>