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8" r:id="rId4"/>
    <p:sldId id="263" r:id="rId5"/>
    <p:sldId id="267" r:id="rId6"/>
    <p:sldId id="268" r:id="rId7"/>
    <p:sldId id="266" r:id="rId8"/>
    <p:sldId id="264" r:id="rId9"/>
    <p:sldId id="265" r:id="rId10"/>
    <p:sldId id="269" r:id="rId11"/>
    <p:sldId id="270" r:id="rId12"/>
    <p:sldId id="277" r:id="rId13"/>
    <p:sldId id="276" r:id="rId14"/>
    <p:sldId id="281" r:id="rId15"/>
    <p:sldId id="275" r:id="rId16"/>
    <p:sldId id="274" r:id="rId17"/>
    <p:sldId id="273" r:id="rId18"/>
    <p:sldId id="280" r:id="rId19"/>
    <p:sldId id="278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02B"/>
    <a:srgbClr val="008E40"/>
    <a:srgbClr val="003366"/>
    <a:srgbClr val="005A7A"/>
    <a:srgbClr val="0078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2" autoAdjust="0"/>
  </p:normalViewPr>
  <p:slideViewPr>
    <p:cSldViewPr>
      <p:cViewPr>
        <p:scale>
          <a:sx n="91" d="100"/>
          <a:sy n="91" d="100"/>
        </p:scale>
        <p:origin x="-1214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3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EBF4F-6A72-47D5-ACBC-D810B5BBAC63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71F3E-4790-492B-A352-A25DF380D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u-annushka.ru/resursnaya-ploshchadka/140-fotootchety/643-dopolnitelnoe-obrazovanie-s-detmi-doshkolnogo-vozrasta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9s16dUMIjVY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s://vk.com/away.php?to=https://youtu.be/k4d_rSSyw7I&amp;cc_key=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857224" y="4572008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ГБДОУ НАО «ЦРР – ДС «Аннушка»</a:t>
            </a:r>
            <a:endParaRPr lang="ru-RU" sz="40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00166" y="928670"/>
            <a:ext cx="6400800" cy="1752600"/>
          </a:xfrm>
        </p:spPr>
        <p:txBody>
          <a:bodyPr>
            <a:normAutofit fontScale="25000" lnSpcReduction="20000"/>
          </a:bodyPr>
          <a:lstStyle/>
          <a:p>
            <a:r>
              <a:rPr lang="ru-RU" sz="17600" b="1" dirty="0" smtClean="0">
                <a:solidFill>
                  <a:srgbClr val="FF0000"/>
                </a:solidFill>
                <a:latin typeface="Monotype Corsiva" pitchFamily="66" charset="0"/>
              </a:rPr>
              <a:t>Отчет о деятельности ресурсной площадки</a:t>
            </a:r>
            <a:r>
              <a:rPr lang="ru-RU" sz="176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176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17600" b="1" dirty="0" smtClean="0">
                <a:solidFill>
                  <a:srgbClr val="FF0000"/>
                </a:solidFill>
                <a:latin typeface="Monotype Corsiva" pitchFamily="66" charset="0"/>
              </a:rPr>
              <a:t>по направлению: художественно - эстетическое развитие</a:t>
            </a:r>
            <a:r>
              <a:rPr lang="ru-RU" sz="17600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176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17600" b="1" dirty="0" smtClean="0">
                <a:solidFill>
                  <a:srgbClr val="FF0000"/>
                </a:solidFill>
                <a:latin typeface="Monotype Corsiva" pitchFamily="66" charset="0"/>
              </a:rPr>
              <a:t>детей дошкольного возраста </a:t>
            </a:r>
            <a:endParaRPr lang="ru-RU" sz="17600" i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Конкурс чтецов «Доброта и милосердие» среди воспитанников средних, старших и подготовительных групп.</a:t>
            </a:r>
            <a:r>
              <a:rPr lang="ru-RU" sz="3200" dirty="0" smtClean="0"/>
              <a:t> 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User\Desktop\ЗАКР\DSC0659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140968"/>
            <a:ext cx="2320778" cy="3422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User\Desktop\ЗАКР\DSC065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3456411" cy="3707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User\Desktop\ЗАКР\DSC0659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24745"/>
            <a:ext cx="2177107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User\Desktop\ЗАКР\DSC0659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052736"/>
            <a:ext cx="1762385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Рисунок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340768"/>
            <a:ext cx="7365504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Представление опыта  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«Дополнительное образование  с детьми дошкольного возраста» 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(презентация кружковой работы по данному направлению</a:t>
            </a:r>
            <a:r>
              <a:rPr lang="ru-RU" sz="3200" i="1" dirty="0" smtClean="0">
                <a:solidFill>
                  <a:srgbClr val="C00000"/>
                </a:solidFill>
              </a:rPr>
              <a:t>)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3573016"/>
            <a:ext cx="8258204" cy="2054221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http://www.dou-annushka.ru/resursnaya-ploshchadka/140-fotootchety/643-dopolnitelnoe-obrazovanie-s-detmi-doshkolnogo-vozrasta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Конкурс поделок из природного материала  «Осенний лист»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User\Desktop\ЗАКР\1PfNxLhwsA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4581128"/>
            <a:ext cx="2621114" cy="1842643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 descr="C:\Users\User\Desktop\ЗАКР\3VjY0L6Z6F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060848"/>
            <a:ext cx="2468632" cy="1851474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6" name="Picture 4" descr="C:\Users\User\Desktop\ЗАКР\ooDSiRhVRwY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581128"/>
            <a:ext cx="2627808" cy="1892022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7" name="Picture 5" descr="C:\Users\User\Desktop\ЗАКР\Xs93N1DHVN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1741801" cy="2376264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8" name="Picture 6" descr="C:\Users\User\Desktop\ЗАКР\3BeWPm7wuHQ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628800"/>
            <a:ext cx="1782198" cy="2376264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653536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Проекта «Читаем вместе», 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практикум для педагогов 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«Работа над выразительностью при заучивании стихотворений»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47664" y="5589240"/>
            <a:ext cx="7350968" cy="106409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Проект «Читаем вместе»   старшая группа №7 «Вот какой рассеянный» С.Маршак </a:t>
            </a:r>
            <a:r>
              <a:rPr lang="ru-RU" sz="1800" b="1" u="sng" dirty="0" smtClean="0">
                <a:hlinkClick r:id="rId3"/>
              </a:rPr>
              <a:t>https://youtu.be/9s16dUMIjVY</a:t>
            </a:r>
            <a:endParaRPr lang="ru-RU" sz="1800" dirty="0"/>
          </a:p>
        </p:txBody>
      </p:sp>
      <p:pic>
        <p:nvPicPr>
          <p:cNvPr id="2050" name="Picture 2" descr="C:\Users\User\Desktop\ЗАКР\20181108_1315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93472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ЗАКР\n49qlsnWUAE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236" y="2852936"/>
            <a:ext cx="455276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«О чем расскажет лучина»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Users\User\Desktop\закрытие рес площ\H6UtJx7l7b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194421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User\Desktop\закрытие рес площ\kuv1HbC5e-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1500174"/>
            <a:ext cx="2268251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User\Desktop\закрытие рес площ\pNg0v88KqKE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2348880"/>
            <a:ext cx="2592288" cy="3679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User\Desktop\закрытие рес площ\lsphxvQpQcg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238491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71472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Интерактивное занятие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Открытие мини – музея</a:t>
            </a:r>
            <a:b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 «Народная рукотворная кукла»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6147" name="Picture 3" descr="C:\Users\User\Desktop\ЗАКР\музей\u6_s0iPhO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3672408" cy="2720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User\Desktop\ЗАКР\музей\w36o2OCZ5v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486886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User\Desktop\ЗАКР\музей\c1HkP4gtqF0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4221088"/>
            <a:ext cx="5095364" cy="2398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C:\Users\User\Desktop\ЗАКР\музей\Lz232lXh6h4.jpg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1693213" cy="2257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Рисунок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Конкурс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«Лучшая новогодняя ёлочная игрушка»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8194" name="Picture 2" descr="C:\Users\User\Desktop\ЗАКР\20181226_1154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2743144" cy="4883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User\Desktop\ЗАКР\20181226_11550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231540" cy="4734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Рисунок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Мастер – класс по изготовлению рождественской Козы – дерезы </a:t>
            </a:r>
            <a:r>
              <a:rPr lang="en-US" dirty="0" smtClean="0"/>
              <a:t> </a:t>
            </a:r>
            <a:endParaRPr lang="ru-RU" dirty="0"/>
          </a:p>
        </p:txBody>
      </p:sp>
      <p:pic>
        <p:nvPicPr>
          <p:cNvPr id="7170" name="Picture 2" descr="C:\Users\User\Desktop\ЗАКР\9Wm-0r4PbQ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077072"/>
            <a:ext cx="3244413" cy="2433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User\Desktop\ЗАКР\GhsIaakfar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166091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User\Desktop\ЗАКР\ltfj4obbBYE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789040"/>
            <a:ext cx="3825352" cy="2869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User\Desktop\ЗАКР\N7JIumt7cD8.jpg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365125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Интерактивное занятие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/>
              <a:t> 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Календарь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народных кукол»</a:t>
            </a: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Users\User\Desktop\ЗАКР\FdCUIM5RoMY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508856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esktop\ЗАКР\4aRpRnmJPm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1357298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Закрытие ресурсной </a:t>
            </a:r>
            <a:r>
              <a:rPr lang="ru-RU" b="1" i="1" dirty="0" smtClean="0">
                <a:solidFill>
                  <a:srgbClr val="C00000"/>
                </a:solidFill>
                <a:latin typeface="Monotype Corsiva" pitchFamily="66" charset="0"/>
              </a:rPr>
              <a:t>площадки «Рождественский праздник»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9218" name="Picture 2" descr="C:\Users\User\Desktop\закрытие рес площ\20190129_132952_Burst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46"/>
          <a:stretch>
            <a:fillRect/>
          </a:stretch>
        </p:blipFill>
        <p:spPr bwMode="auto">
          <a:xfrm>
            <a:off x="5000628" y="1214422"/>
            <a:ext cx="3695406" cy="2463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User\Desktop\закрытие рес площ\20190129_1332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3358156" cy="2381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User\Desktop\закрытие рес площ\20190129_133210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933056"/>
            <a:ext cx="419300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User\Desktop\закрытие рес площ\20190129_134813_Burst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077072"/>
            <a:ext cx="412471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259632" y="332656"/>
            <a:ext cx="7643192" cy="6120680"/>
          </a:xfrm>
        </p:spPr>
        <p:txBody>
          <a:bodyPr anchor="ctr"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Руководители площадки:  </a:t>
            </a:r>
            <a:endParaRPr lang="ru-RU" i="1" dirty="0" smtClean="0"/>
          </a:p>
          <a:p>
            <a:pPr algn="just"/>
            <a:r>
              <a:rPr lang="ru-RU" b="1" dirty="0" smtClean="0"/>
              <a:t>Заведующий </a:t>
            </a:r>
            <a:r>
              <a:rPr lang="ru-RU" dirty="0" smtClean="0"/>
              <a:t>ГБДОУ НАО «ЦРР – Д С «Аннушка» - Хозяинова М.В.</a:t>
            </a:r>
            <a:endParaRPr lang="ru-RU" i="1" dirty="0" smtClean="0"/>
          </a:p>
          <a:p>
            <a:pPr algn="just"/>
            <a:r>
              <a:rPr lang="ru-RU" b="1" dirty="0" smtClean="0"/>
              <a:t>Ответственный </a:t>
            </a:r>
            <a:r>
              <a:rPr lang="ru-RU" dirty="0" smtClean="0"/>
              <a:t>за организацию работы площадки на базе ГБДОУ НАО «ЦРР – ДС «Аннушка» - заместитель заведующего по воспитательной и методической работе Филиппова А.В.</a:t>
            </a:r>
            <a:endParaRPr lang="ru-RU" i="1" dirty="0" smtClean="0"/>
          </a:p>
          <a:p>
            <a:pPr algn="just"/>
            <a:r>
              <a:rPr lang="ru-RU" b="1" dirty="0" smtClean="0"/>
              <a:t>Куратор площадки от НРЦРО</a:t>
            </a:r>
            <a:r>
              <a:rPr lang="ru-RU" dirty="0" smtClean="0"/>
              <a:t>: Владимирова А.Н.</a:t>
            </a:r>
            <a:endParaRPr lang="ru-RU" i="1" dirty="0" smtClean="0"/>
          </a:p>
          <a:p>
            <a:pPr algn="just"/>
            <a:r>
              <a:rPr lang="ru-RU" u="sng" dirty="0" smtClean="0"/>
              <a:t>Срок работы площадки:</a:t>
            </a:r>
            <a:r>
              <a:rPr lang="ru-RU" dirty="0" smtClean="0"/>
              <a:t> с января 2018 по январь 2019 года.</a:t>
            </a:r>
            <a:endParaRPr lang="ru-RU" i="1" dirty="0" smtClean="0"/>
          </a:p>
          <a:p>
            <a:pPr algn="just"/>
            <a:r>
              <a:rPr lang="ru-RU" b="1" i="1" dirty="0" smtClean="0"/>
              <a:t>Цель:</a:t>
            </a:r>
            <a:r>
              <a:rPr lang="ru-RU" dirty="0" smtClean="0"/>
              <a:t> Создать условия для профессионального общения педагогов, трансляции и распространения опыта успешной педагогической деятельности по художественно-эстетическому  направлению детей дошкольного возраста.</a:t>
            </a:r>
          </a:p>
          <a:p>
            <a:pPr algn="just"/>
            <a:r>
              <a:rPr lang="ru-RU" b="1" i="1" dirty="0" smtClean="0"/>
              <a:t>Задачи:</a:t>
            </a:r>
            <a:endParaRPr lang="ru-RU" dirty="0" smtClean="0"/>
          </a:p>
          <a:p>
            <a:pPr algn="just"/>
            <a:r>
              <a:rPr lang="ru-RU" dirty="0" smtClean="0"/>
              <a:t>- обобщение и  распространение накопленного опыта работы педагогов ДОУ по художественно-эстетическому  развитию детей дошкольного возраста; </a:t>
            </a:r>
            <a:endParaRPr lang="ru-RU" i="1" dirty="0" smtClean="0"/>
          </a:p>
          <a:p>
            <a:pPr algn="just"/>
            <a:r>
              <a:rPr lang="ru-RU" dirty="0" smtClean="0"/>
              <a:t>- поиск и применение новых форм, методов, инноваций и технологий в работе по воспитанию художественно - эстетического вкуса   у дошкольников; </a:t>
            </a:r>
            <a:endParaRPr lang="ru-RU" i="1" dirty="0" smtClean="0"/>
          </a:p>
          <a:p>
            <a:pPr algn="just"/>
            <a:r>
              <a:rPr lang="ru-RU" dirty="0" smtClean="0"/>
              <a:t>-  взаимодействие и сотрудничество  с социальными партнерами 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https://i.pinimg.com/736x/53/02/ad/5302ad8546a4f954a0cafe86284f5dad--painted-rocks-happy-birthda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0"/>
            <a:ext cx="3752850" cy="4762500"/>
          </a:xfrm>
          <a:prstGeom prst="rect">
            <a:avLst/>
          </a:prstGeom>
          <a:noFill/>
        </p:spPr>
      </p:pic>
      <p:sp>
        <p:nvSpPr>
          <p:cNvPr id="10" name="Облако 9"/>
          <p:cNvSpPr/>
          <p:nvPr/>
        </p:nvSpPr>
        <p:spPr>
          <a:xfrm>
            <a:off x="971600" y="2132856"/>
            <a:ext cx="4536504" cy="36004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636912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за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внимание!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28759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  <a:t>         </a:t>
            </a:r>
            <a:b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  <a:t> Открытие ресурсной площадки – музыкальный праздник «Веселая ярмарка!» </a:t>
            </a:r>
            <a:br>
              <a:rPr lang="ru-RU" sz="31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Monotype Corsiva" pitchFamily="66" charset="0"/>
                <a:hlinkClick r:id="rId3"/>
              </a:rPr>
              <a:t>https://youtu.be/k4d_rSSyw7I </a:t>
            </a:r>
            <a:r>
              <a:rPr lang="ru-RU" sz="18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dirty="0"/>
          </a:p>
        </p:txBody>
      </p:sp>
      <p:pic>
        <p:nvPicPr>
          <p:cNvPr id="8196" name="Picture 4" descr="D:\2018\ресурсная площадка\DSC09340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79" y="1412776"/>
            <a:ext cx="3713457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D:\2018\ресурсная площадка\DSC09348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509120"/>
            <a:ext cx="3915611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D:\2018\ресурсная площадка\DSC09358.JPG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2888643" cy="243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9" name="Picture 7" descr="D:\2018\ресурсная площадка\DSC09364.JPG"/>
          <p:cNvPicPr>
            <a:picLocks noChangeAspect="1" noChangeArrowheads="1"/>
          </p:cNvPicPr>
          <p:nvPr/>
        </p:nvPicPr>
        <p:blipFill>
          <a:blip r:embed="rId7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501008"/>
            <a:ext cx="2160240" cy="3014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D:\2018\ресурсная площадка\DSC09317.JPG"/>
          <p:cNvPicPr>
            <a:picLocks noChangeAspect="1" noChangeArrowheads="1"/>
          </p:cNvPicPr>
          <p:nvPr/>
        </p:nvPicPr>
        <p:blipFill>
          <a:blip r:embed="rId8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412736" cy="1998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D:\2018\ресурсная площадка\DSC09330.JPG"/>
          <p:cNvPicPr>
            <a:picLocks noChangeAspect="1" noChangeArrowheads="1"/>
          </p:cNvPicPr>
          <p:nvPr/>
        </p:nvPicPr>
        <p:blipFill>
          <a:blip r:embed="rId9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636912"/>
            <a:ext cx="2736304" cy="1919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Семинар для педагогов  по теме </a:t>
            </a:r>
            <a:b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«Развитие творчества старших дошкольников через знакомство с пейзажной живописью».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20000"/>
              </a:lnSpc>
              <a:buNone/>
            </a:pPr>
            <a:endParaRPr lang="ru-RU" sz="4000" dirty="0" smtClean="0">
              <a:solidFill>
                <a:srgbClr val="00602B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C:\Users\User\Desktop\ЗАКР\сам для пед\DSC0017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58" y="2276872"/>
            <a:ext cx="358004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ЗАКР\сам для пед\DSC00176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4365104"/>
            <a:ext cx="3985269" cy="2222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ЗАКР\сам для пед\DSC0016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3556087" cy="2101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esktop\ЗАКР\сам для пед\DSC00171.JPG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2060848"/>
            <a:ext cx="331260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User\Desktop\ЗАКР\сам для пед\DSC0017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1844824"/>
            <a:ext cx="1728192" cy="3068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1538" y="285729"/>
            <a:ext cx="7772400" cy="8572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«Смотр строя и песни» </a:t>
            </a:r>
            <a:b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User\Desktop\ЗАКР\смотр\20180222_094407_Film1.jpg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98"/>
          <a:stretch>
            <a:fillRect/>
          </a:stretch>
        </p:blipFill>
        <p:spPr bwMode="auto">
          <a:xfrm>
            <a:off x="5148064" y="3645024"/>
            <a:ext cx="344288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\Desktop\ЗАКР\смотр\20180222_094621_Film1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3501008"/>
            <a:ext cx="3312368" cy="2632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Desktop\ЗАКР\смотр\DSC09560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409148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User\Desktop\ЗАКР\смотр\DSC09572.JPG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4225413" cy="2379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00100" y="428605"/>
            <a:ext cx="7772400" cy="928694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Открытие выставки</a:t>
            </a:r>
            <a:b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 «Мир наших увлечений».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ru-RU" sz="4000" dirty="0" smtClean="0">
              <a:solidFill>
                <a:srgbClr val="00602B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Users\User\Desktop\ЗАКР\мир наших\5a1DpJvCBBo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861048"/>
            <a:ext cx="453492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User\Desktop\ЗАКР\мир наших\am5Dc1_o5q4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1124744"/>
            <a:ext cx="1800200" cy="269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User\Desktop\ЗАКР\мир наших\ULHCNb8F9AE_1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196752"/>
            <a:ext cx="2664296" cy="2640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User\Desktop\ЗАКР\мир наших\VIP3OR74VgQ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1875539" cy="2859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467544" y="1844824"/>
            <a:ext cx="843528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dirty="0" smtClean="0"/>
              <a:t>  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Открытие выставки 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«Женские руки не знают скуки»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123" name="Picture 3" descr="C:\Users\User\Desktop\ЗАКР\женские руки\DSC001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653136"/>
            <a:ext cx="34521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User\Desktop\ЗАКР\женские руки\DSC0014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62622">
            <a:off x="111090" y="2301478"/>
            <a:ext cx="1936658" cy="1090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User\Desktop\ЗАКР\женские руки\DSC0015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725144"/>
            <a:ext cx="4102795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Users\User\Desktop\ЗАКР\женские руки\DSC0015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69874">
            <a:off x="6942741" y="2159393"/>
            <a:ext cx="2087346" cy="1175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User\Desktop\ЗАКР\женские руки\DSC0014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5236945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07288" cy="94921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Театральная неделя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146" name="Picture 2" descr="C:\Users\User\Desktop\ЗАКР\DSC0652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400359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User\Desktop\ЗАКР\DSC0653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3528392" cy="2348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User\Desktop\ЗАКР\DSC0653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3745238" cy="2492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User\Desktop\ЗАКР\DSC0655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196752"/>
            <a:ext cx="346256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36712" y="285728"/>
            <a:ext cx="8507288" cy="1800200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Мастер класс с по изготовлению куклы «Веснянка»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en-US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Презентация</a:t>
            </a:r>
            <a:r>
              <a:rPr lang="en-US" sz="3600" b="1" dirty="0" smtClean="0">
                <a:solidFill>
                  <a:srgbClr val="C00000"/>
                </a:solidFill>
                <a:latin typeface="Monotype Corsiva" pitchFamily="66" charset="0"/>
              </a:rPr>
              <a:t>  «</a:t>
            </a:r>
            <a:r>
              <a:rPr lang="en-US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Хоровод</a:t>
            </a:r>
            <a:r>
              <a:rPr lang="en-US" sz="36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Monotype Corsiva" pitchFamily="66" charset="0"/>
              </a:rPr>
              <a:t>кукол</a:t>
            </a:r>
            <a:r>
              <a:rPr lang="en-US" sz="3600" b="1" dirty="0" smtClean="0">
                <a:solidFill>
                  <a:srgbClr val="C00000"/>
                </a:solidFill>
                <a:latin typeface="Monotype Corsiva" pitchFamily="66" charset="0"/>
              </a:rPr>
              <a:t>»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170" name="Picture 2" descr="C:\Users\User\Desktop\ЗАКР\рес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149080"/>
            <a:ext cx="3816424" cy="2507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User\Desktop\ЗАКР\рес2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024336" cy="2354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User\Desktop\ЗАКР\рес4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397245" cy="2547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User\Desktop\ЗАКР\рес5.jpg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00506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246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ГБДОУ НАО «ЦРР – ДС «Аннушка»</vt:lpstr>
      <vt:lpstr>Презентация PowerPoint</vt:lpstr>
      <vt:lpstr>             Открытие ресурсной площадки – музыкальный праздник «Веселая ярмарка!»  https://youtu.be/k4d_rSSyw7I    </vt:lpstr>
      <vt:lpstr>Семинар для педагогов  по теме  «Развитие творчества старших дошкольников через знакомство с пейзажной живописью».</vt:lpstr>
      <vt:lpstr>«Смотр строя и песни»  </vt:lpstr>
      <vt:lpstr>Открытие выставки  «Мир наших увлечений». </vt:lpstr>
      <vt:lpstr>Открытие выставки  «Женские руки не знают скуки»</vt:lpstr>
      <vt:lpstr>Театральная неделя</vt:lpstr>
      <vt:lpstr>Мастер класс с по изготовлению куклы «Веснянка» Презентация  «Хоровод кукол» </vt:lpstr>
      <vt:lpstr>Конкурс чтецов «Доброта и милосердие» среди воспитанников средних, старших и подготовительных групп. </vt:lpstr>
      <vt:lpstr>Представление опыта   «Дополнительное образование  с детьми дошкольного возраста»  (презентация кружковой работы по данному направлению)</vt:lpstr>
      <vt:lpstr>Конкурс поделок из природного материала  «Осенний лист»</vt:lpstr>
      <vt:lpstr>Проекта «Читаем вместе»,  практикум для педагогов  «Работа над выразительностью при заучивании стихотворений»</vt:lpstr>
      <vt:lpstr>  «О чем расскажет лучина»</vt:lpstr>
      <vt:lpstr>Открытие мини – музея  «Народная рукотворная кукла» </vt:lpstr>
      <vt:lpstr>Конкурс  «Лучшая новогодняя ёлочная игрушка» </vt:lpstr>
      <vt:lpstr>Мастер – класс по изготовлению рождественской Козы – дерезы  </vt:lpstr>
      <vt:lpstr>Интерактивное занятие  «Календарь народных кукол» </vt:lpstr>
      <vt:lpstr>Закрытие ресурсной площадки «Рождественский праздник»  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Инклюзивное образование</dc:title>
  <dc:creator>Оксана</dc:creator>
  <cp:lastModifiedBy>VOX DEI</cp:lastModifiedBy>
  <cp:revision>39</cp:revision>
  <dcterms:created xsi:type="dcterms:W3CDTF">2016-04-19T04:58:40Z</dcterms:created>
  <dcterms:modified xsi:type="dcterms:W3CDTF">2019-02-06T06:52:11Z</dcterms:modified>
</cp:coreProperties>
</file>